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5" r:id="rId9"/>
    <p:sldId id="266" r:id="rId10"/>
    <p:sldId id="267" r:id="rId11"/>
    <p:sldId id="263" r:id="rId12"/>
    <p:sldId id="268" r:id="rId13"/>
    <p:sldId id="269" r:id="rId14"/>
    <p:sldId id="261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6" r:id="rId30"/>
    <p:sldId id="287" r:id="rId31"/>
    <p:sldId id="290" r:id="rId32"/>
    <p:sldId id="291" r:id="rId33"/>
    <p:sldId id="292" r:id="rId34"/>
    <p:sldId id="293" r:id="rId35"/>
    <p:sldId id="288" r:id="rId36"/>
    <p:sldId id="289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8D2EDB-6CD7-454A-8584-7EFCE9D01EE7}" v="57" dt="2020-03-21T05:36:11.6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74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200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kita bakanchev" userId="7425f483d9e5d2b1" providerId="LiveId" clId="{65DF6DFB-917B-4B42-BCC5-44A6192800B4}"/>
    <pc:docChg chg="undo custSel addSld delSld modSld sldOrd">
      <pc:chgData name="nikita bakanchev" userId="7425f483d9e5d2b1" providerId="LiveId" clId="{65DF6DFB-917B-4B42-BCC5-44A6192800B4}" dt="2020-03-07T12:25:12.757" v="4790" actId="1076"/>
      <pc:docMkLst>
        <pc:docMk/>
      </pc:docMkLst>
      <pc:sldChg chg="modSp">
        <pc:chgData name="nikita bakanchev" userId="7425f483d9e5d2b1" providerId="LiveId" clId="{65DF6DFB-917B-4B42-BCC5-44A6192800B4}" dt="2020-03-07T06:42:06.526" v="1780" actId="20577"/>
        <pc:sldMkLst>
          <pc:docMk/>
          <pc:sldMk cId="687267755" sldId="261"/>
        </pc:sldMkLst>
        <pc:spChg chg="mod">
          <ac:chgData name="nikita bakanchev" userId="7425f483d9e5d2b1" providerId="LiveId" clId="{65DF6DFB-917B-4B42-BCC5-44A6192800B4}" dt="2020-03-07T06:36:24.854" v="1496" actId="20577"/>
          <ac:spMkLst>
            <pc:docMk/>
            <pc:sldMk cId="687267755" sldId="261"/>
            <ac:spMk id="2" creationId="{FB9DE5AA-EF29-42DE-9978-0D736F14C112}"/>
          </ac:spMkLst>
        </pc:spChg>
        <pc:spChg chg="mod">
          <ac:chgData name="nikita bakanchev" userId="7425f483d9e5d2b1" providerId="LiveId" clId="{65DF6DFB-917B-4B42-BCC5-44A6192800B4}" dt="2020-03-07T06:42:06.526" v="1780" actId="20577"/>
          <ac:spMkLst>
            <pc:docMk/>
            <pc:sldMk cId="687267755" sldId="261"/>
            <ac:spMk id="3" creationId="{EE653BC1-1267-4615-A9A6-5A88CD6B8FFE}"/>
          </ac:spMkLst>
        </pc:spChg>
      </pc:sldChg>
      <pc:sldChg chg="modSp">
        <pc:chgData name="nikita bakanchev" userId="7425f483d9e5d2b1" providerId="LiveId" clId="{65DF6DFB-917B-4B42-BCC5-44A6192800B4}" dt="2020-03-07T06:14:23.011" v="283" actId="20577"/>
        <pc:sldMkLst>
          <pc:docMk/>
          <pc:sldMk cId="4062737504" sldId="262"/>
        </pc:sldMkLst>
        <pc:spChg chg="mod">
          <ac:chgData name="nikita bakanchev" userId="7425f483d9e5d2b1" providerId="LiveId" clId="{65DF6DFB-917B-4B42-BCC5-44A6192800B4}" dt="2020-03-07T06:14:23.011" v="283" actId="20577"/>
          <ac:spMkLst>
            <pc:docMk/>
            <pc:sldMk cId="4062737504" sldId="262"/>
            <ac:spMk id="27" creationId="{21D8013F-F6B9-469A-B73F-7926B6E682F2}"/>
          </ac:spMkLst>
        </pc:spChg>
      </pc:sldChg>
      <pc:sldChg chg="modSp">
        <pc:chgData name="nikita bakanchev" userId="7425f483d9e5d2b1" providerId="LiveId" clId="{65DF6DFB-917B-4B42-BCC5-44A6192800B4}" dt="2020-03-07T06:17:59.277" v="833" actId="20577"/>
        <pc:sldMkLst>
          <pc:docMk/>
          <pc:sldMk cId="2737972590" sldId="263"/>
        </pc:sldMkLst>
        <pc:spChg chg="mod">
          <ac:chgData name="nikita bakanchev" userId="7425f483d9e5d2b1" providerId="LiveId" clId="{65DF6DFB-917B-4B42-BCC5-44A6192800B4}" dt="2020-03-07T06:15:07.544" v="308" actId="20577"/>
          <ac:spMkLst>
            <pc:docMk/>
            <pc:sldMk cId="2737972590" sldId="263"/>
            <ac:spMk id="2" creationId="{EFF8066E-F57F-4299-BD5E-E66D9F83F25F}"/>
          </ac:spMkLst>
        </pc:spChg>
        <pc:spChg chg="mod">
          <ac:chgData name="nikita bakanchev" userId="7425f483d9e5d2b1" providerId="LiveId" clId="{65DF6DFB-917B-4B42-BCC5-44A6192800B4}" dt="2020-03-07T06:17:59.277" v="833" actId="20577"/>
          <ac:spMkLst>
            <pc:docMk/>
            <pc:sldMk cId="2737972590" sldId="263"/>
            <ac:spMk id="3" creationId="{E1BE949D-4EE1-4EF2-B388-AA015BB3B343}"/>
          </ac:spMkLst>
        </pc:spChg>
      </pc:sldChg>
      <pc:sldChg chg="addSp modSp add">
        <pc:chgData name="nikita bakanchev" userId="7425f483d9e5d2b1" providerId="LiveId" clId="{65DF6DFB-917B-4B42-BCC5-44A6192800B4}" dt="2020-03-07T06:14:11.510" v="281" actId="20577"/>
        <pc:sldMkLst>
          <pc:docMk/>
          <pc:sldMk cId="2708067437" sldId="264"/>
        </pc:sldMkLst>
        <pc:spChg chg="mod">
          <ac:chgData name="nikita bakanchev" userId="7425f483d9e5d2b1" providerId="LiveId" clId="{65DF6DFB-917B-4B42-BCC5-44A6192800B4}" dt="2020-03-07T06:14:11.510" v="281" actId="20577"/>
          <ac:spMkLst>
            <pc:docMk/>
            <pc:sldMk cId="2708067437" sldId="264"/>
            <ac:spMk id="27" creationId="{21D8013F-F6B9-469A-B73F-7926B6E682F2}"/>
          </ac:spMkLst>
        </pc:spChg>
        <pc:picChg chg="add mod">
          <ac:chgData name="nikita bakanchev" userId="7425f483d9e5d2b1" providerId="LiveId" clId="{65DF6DFB-917B-4B42-BCC5-44A6192800B4}" dt="2020-03-07T06:06:14.283" v="6" actId="1076"/>
          <ac:picMkLst>
            <pc:docMk/>
            <pc:sldMk cId="2708067437" sldId="264"/>
            <ac:picMk id="13" creationId="{0EFA7D25-8A9B-4315-8FD4-326B6AB353EA}"/>
          </ac:picMkLst>
        </pc:picChg>
      </pc:sldChg>
      <pc:sldChg chg="addSp modSp add">
        <pc:chgData name="nikita bakanchev" userId="7425f483d9e5d2b1" providerId="LiveId" clId="{65DF6DFB-917B-4B42-BCC5-44A6192800B4}" dt="2020-03-07T06:14:03.666" v="279" actId="20577"/>
        <pc:sldMkLst>
          <pc:docMk/>
          <pc:sldMk cId="3256450406" sldId="265"/>
        </pc:sldMkLst>
        <pc:spChg chg="mod">
          <ac:chgData name="nikita bakanchev" userId="7425f483d9e5d2b1" providerId="LiveId" clId="{65DF6DFB-917B-4B42-BCC5-44A6192800B4}" dt="2020-03-07T06:11:06.439" v="239" actId="20577"/>
          <ac:spMkLst>
            <pc:docMk/>
            <pc:sldMk cId="3256450406" sldId="265"/>
            <ac:spMk id="10" creationId="{0656C1D2-A175-449D-A42C-A8937780C67A}"/>
          </ac:spMkLst>
        </pc:spChg>
        <pc:spChg chg="mod">
          <ac:chgData name="nikita bakanchev" userId="7425f483d9e5d2b1" providerId="LiveId" clId="{65DF6DFB-917B-4B42-BCC5-44A6192800B4}" dt="2020-03-07T06:14:03.666" v="279" actId="20577"/>
          <ac:spMkLst>
            <pc:docMk/>
            <pc:sldMk cId="3256450406" sldId="265"/>
            <ac:spMk id="27" creationId="{21D8013F-F6B9-469A-B73F-7926B6E682F2}"/>
          </ac:spMkLst>
        </pc:spChg>
        <pc:picChg chg="add mod">
          <ac:chgData name="nikita bakanchev" userId="7425f483d9e5d2b1" providerId="LiveId" clId="{65DF6DFB-917B-4B42-BCC5-44A6192800B4}" dt="2020-03-07T06:12:09.876" v="248" actId="1076"/>
          <ac:picMkLst>
            <pc:docMk/>
            <pc:sldMk cId="3256450406" sldId="265"/>
            <ac:picMk id="19" creationId="{04597410-3B12-43C5-BB48-498BC8E46B0A}"/>
          </ac:picMkLst>
        </pc:picChg>
      </pc:sldChg>
      <pc:sldChg chg="addSp modSp add">
        <pc:chgData name="nikita bakanchev" userId="7425f483d9e5d2b1" providerId="LiveId" clId="{65DF6DFB-917B-4B42-BCC5-44A6192800B4}" dt="2020-03-07T06:13:58.353" v="277" actId="20577"/>
        <pc:sldMkLst>
          <pc:docMk/>
          <pc:sldMk cId="684823159" sldId="266"/>
        </pc:sldMkLst>
        <pc:spChg chg="mod">
          <ac:chgData name="nikita bakanchev" userId="7425f483d9e5d2b1" providerId="LiveId" clId="{65DF6DFB-917B-4B42-BCC5-44A6192800B4}" dt="2020-03-07T06:13:58.353" v="277" actId="20577"/>
          <ac:spMkLst>
            <pc:docMk/>
            <pc:sldMk cId="684823159" sldId="266"/>
            <ac:spMk id="27" creationId="{21D8013F-F6B9-469A-B73F-7926B6E682F2}"/>
          </ac:spMkLst>
        </pc:spChg>
        <pc:spChg chg="add mod">
          <ac:chgData name="nikita bakanchev" userId="7425f483d9e5d2b1" providerId="LiveId" clId="{65DF6DFB-917B-4B42-BCC5-44A6192800B4}" dt="2020-03-07T06:12:45.400" v="251" actId="1076"/>
          <ac:spMkLst>
            <pc:docMk/>
            <pc:sldMk cId="684823159" sldId="266"/>
            <ac:spMk id="29" creationId="{305E7427-646F-426F-A960-297C6A974110}"/>
          </ac:spMkLst>
        </pc:spChg>
        <pc:cxnChg chg="add mod">
          <ac:chgData name="nikita bakanchev" userId="7425f483d9e5d2b1" providerId="LiveId" clId="{65DF6DFB-917B-4B42-BCC5-44A6192800B4}" dt="2020-03-07T06:13:09.995" v="253" actId="208"/>
          <ac:cxnSpMkLst>
            <pc:docMk/>
            <pc:sldMk cId="684823159" sldId="266"/>
            <ac:cxnSpMk id="22" creationId="{E7901AC3-4290-48D2-A6C9-D5CE6AA8B784}"/>
          </ac:cxnSpMkLst>
        </pc:cxnChg>
      </pc:sldChg>
      <pc:sldChg chg="addSp delSp modSp add">
        <pc:chgData name="nikita bakanchev" userId="7425f483d9e5d2b1" providerId="LiveId" clId="{65DF6DFB-917B-4B42-BCC5-44A6192800B4}" dt="2020-03-07T06:14:44.293" v="286" actId="14100"/>
        <pc:sldMkLst>
          <pc:docMk/>
          <pc:sldMk cId="3824393106" sldId="267"/>
        </pc:sldMkLst>
        <pc:spChg chg="mod">
          <ac:chgData name="nikita bakanchev" userId="7425f483d9e5d2b1" providerId="LiveId" clId="{65DF6DFB-917B-4B42-BCC5-44A6192800B4}" dt="2020-03-07T06:13:37.137" v="272" actId="20577"/>
          <ac:spMkLst>
            <pc:docMk/>
            <pc:sldMk cId="3824393106" sldId="267"/>
            <ac:spMk id="24" creationId="{5C37D92E-D912-499F-A846-74861A87E04C}"/>
          </ac:spMkLst>
        </pc:spChg>
        <pc:spChg chg="add del mod">
          <ac:chgData name="nikita bakanchev" userId="7425f483d9e5d2b1" providerId="LiveId" clId="{65DF6DFB-917B-4B42-BCC5-44A6192800B4}" dt="2020-03-07T06:13:44.931" v="275" actId="20577"/>
          <ac:spMkLst>
            <pc:docMk/>
            <pc:sldMk cId="3824393106" sldId="267"/>
            <ac:spMk id="27" creationId="{21D8013F-F6B9-469A-B73F-7926B6E682F2}"/>
          </ac:spMkLst>
        </pc:spChg>
        <pc:cxnChg chg="del mod">
          <ac:chgData name="nikita bakanchev" userId="7425f483d9e5d2b1" providerId="LiveId" clId="{65DF6DFB-917B-4B42-BCC5-44A6192800B4}" dt="2020-03-07T06:13:21.370" v="255" actId="478"/>
          <ac:cxnSpMkLst>
            <pc:docMk/>
            <pc:sldMk cId="3824393106" sldId="267"/>
            <ac:cxnSpMk id="22" creationId="{E7901AC3-4290-48D2-A6C9-D5CE6AA8B784}"/>
          </ac:cxnSpMkLst>
        </pc:cxnChg>
        <pc:cxnChg chg="mod">
          <ac:chgData name="nikita bakanchev" userId="7425f483d9e5d2b1" providerId="LiveId" clId="{65DF6DFB-917B-4B42-BCC5-44A6192800B4}" dt="2020-03-07T06:13:42.941" v="274" actId="478"/>
          <ac:cxnSpMkLst>
            <pc:docMk/>
            <pc:sldMk cId="3824393106" sldId="267"/>
            <ac:cxnSpMk id="30" creationId="{D3D04962-0F2C-4B38-B4BA-B8F9D100D771}"/>
          </ac:cxnSpMkLst>
        </pc:cxnChg>
        <pc:cxnChg chg="add mod">
          <ac:chgData name="nikita bakanchev" userId="7425f483d9e5d2b1" providerId="LiveId" clId="{65DF6DFB-917B-4B42-BCC5-44A6192800B4}" dt="2020-03-07T06:14:44.293" v="286" actId="14100"/>
          <ac:cxnSpMkLst>
            <pc:docMk/>
            <pc:sldMk cId="3824393106" sldId="267"/>
            <ac:cxnSpMk id="31" creationId="{FDBB5B22-8308-409E-B654-9AC9A0BAC5C6}"/>
          </ac:cxnSpMkLst>
        </pc:cxnChg>
      </pc:sldChg>
      <pc:sldChg chg="addSp modSp add">
        <pc:chgData name="nikita bakanchev" userId="7425f483d9e5d2b1" providerId="LiveId" clId="{65DF6DFB-917B-4B42-BCC5-44A6192800B4}" dt="2020-03-07T06:19:38.434" v="861" actId="13926"/>
        <pc:sldMkLst>
          <pc:docMk/>
          <pc:sldMk cId="1108804181" sldId="268"/>
        </pc:sldMkLst>
        <pc:spChg chg="add mod">
          <ac:chgData name="nikita bakanchev" userId="7425f483d9e5d2b1" providerId="LiveId" clId="{65DF6DFB-917B-4B42-BCC5-44A6192800B4}" dt="2020-03-07T06:18:43.337" v="840" actId="1582"/>
          <ac:spMkLst>
            <pc:docMk/>
            <pc:sldMk cId="1108804181" sldId="268"/>
            <ac:spMk id="4" creationId="{657CBBC5-8BC8-4394-85A0-B8EA26CC299E}"/>
          </ac:spMkLst>
        </pc:spChg>
        <pc:spChg chg="add mod">
          <ac:chgData name="nikita bakanchev" userId="7425f483d9e5d2b1" providerId="LiveId" clId="{65DF6DFB-917B-4B42-BCC5-44A6192800B4}" dt="2020-03-07T06:19:38.434" v="861" actId="13926"/>
          <ac:spMkLst>
            <pc:docMk/>
            <pc:sldMk cId="1108804181" sldId="268"/>
            <ac:spMk id="5" creationId="{F2141E9B-8A28-4143-BC5E-1B6E6A37A38B}"/>
          </ac:spMkLst>
        </pc:spChg>
      </pc:sldChg>
      <pc:sldChg chg="modSp add">
        <pc:chgData name="nikita bakanchev" userId="7425f483d9e5d2b1" providerId="LiveId" clId="{65DF6DFB-917B-4B42-BCC5-44A6192800B4}" dt="2020-03-07T06:24:06.195" v="1446" actId="20577"/>
        <pc:sldMkLst>
          <pc:docMk/>
          <pc:sldMk cId="3975595253" sldId="269"/>
        </pc:sldMkLst>
        <pc:spChg chg="mod">
          <ac:chgData name="nikita bakanchev" userId="7425f483d9e5d2b1" providerId="LiveId" clId="{65DF6DFB-917B-4B42-BCC5-44A6192800B4}" dt="2020-03-07T06:21:22.446" v="978" actId="20577"/>
          <ac:spMkLst>
            <pc:docMk/>
            <pc:sldMk cId="3975595253" sldId="269"/>
            <ac:spMk id="2" creationId="{01E6D2C9-DF4B-424A-8456-BCF039A59425}"/>
          </ac:spMkLst>
        </pc:spChg>
        <pc:spChg chg="mod">
          <ac:chgData name="nikita bakanchev" userId="7425f483d9e5d2b1" providerId="LiveId" clId="{65DF6DFB-917B-4B42-BCC5-44A6192800B4}" dt="2020-03-07T06:24:06.195" v="1446" actId="20577"/>
          <ac:spMkLst>
            <pc:docMk/>
            <pc:sldMk cId="3975595253" sldId="269"/>
            <ac:spMk id="3" creationId="{9B7A9701-981F-485A-91D4-322B317649BF}"/>
          </ac:spMkLst>
        </pc:spChg>
      </pc:sldChg>
      <pc:sldChg chg="modSp add">
        <pc:chgData name="nikita bakanchev" userId="7425f483d9e5d2b1" providerId="LiveId" clId="{65DF6DFB-917B-4B42-BCC5-44A6192800B4}" dt="2020-03-07T06:43:39.814" v="1940" actId="5793"/>
        <pc:sldMkLst>
          <pc:docMk/>
          <pc:sldMk cId="2253562361" sldId="270"/>
        </pc:sldMkLst>
        <pc:spChg chg="mod">
          <ac:chgData name="nikita bakanchev" userId="7425f483d9e5d2b1" providerId="LiveId" clId="{65DF6DFB-917B-4B42-BCC5-44A6192800B4}" dt="2020-03-07T06:42:32.184" v="1822" actId="20577"/>
          <ac:spMkLst>
            <pc:docMk/>
            <pc:sldMk cId="2253562361" sldId="270"/>
            <ac:spMk id="2" creationId="{7D133127-AC79-48B7-8F06-14385FC01E70}"/>
          </ac:spMkLst>
        </pc:spChg>
        <pc:spChg chg="mod">
          <ac:chgData name="nikita bakanchev" userId="7425f483d9e5d2b1" providerId="LiveId" clId="{65DF6DFB-917B-4B42-BCC5-44A6192800B4}" dt="2020-03-07T06:43:39.814" v="1940" actId="5793"/>
          <ac:spMkLst>
            <pc:docMk/>
            <pc:sldMk cId="2253562361" sldId="270"/>
            <ac:spMk id="3" creationId="{4B7AE8A3-43D0-407E-9FA5-4C346CB24BA7}"/>
          </ac:spMkLst>
        </pc:spChg>
      </pc:sldChg>
      <pc:sldChg chg="modSp add">
        <pc:chgData name="nikita bakanchev" userId="7425f483d9e5d2b1" providerId="LiveId" clId="{65DF6DFB-917B-4B42-BCC5-44A6192800B4}" dt="2020-03-07T06:46:33.025" v="2319" actId="313"/>
        <pc:sldMkLst>
          <pc:docMk/>
          <pc:sldMk cId="3858642168" sldId="271"/>
        </pc:sldMkLst>
        <pc:spChg chg="mod">
          <ac:chgData name="nikita bakanchev" userId="7425f483d9e5d2b1" providerId="LiveId" clId="{65DF6DFB-917B-4B42-BCC5-44A6192800B4}" dt="2020-03-07T06:43:56.799" v="1978" actId="20577"/>
          <ac:spMkLst>
            <pc:docMk/>
            <pc:sldMk cId="3858642168" sldId="271"/>
            <ac:spMk id="2" creationId="{CF1D2BF0-BF48-42E5-BF02-702D7659A586}"/>
          </ac:spMkLst>
        </pc:spChg>
        <pc:spChg chg="mod">
          <ac:chgData name="nikita bakanchev" userId="7425f483d9e5d2b1" providerId="LiveId" clId="{65DF6DFB-917B-4B42-BCC5-44A6192800B4}" dt="2020-03-07T06:46:33.025" v="2319" actId="313"/>
          <ac:spMkLst>
            <pc:docMk/>
            <pc:sldMk cId="3858642168" sldId="271"/>
            <ac:spMk id="3" creationId="{63EECF0C-7BA0-4140-BE2E-4FCC2029A585}"/>
          </ac:spMkLst>
        </pc:spChg>
      </pc:sldChg>
      <pc:sldChg chg="modSp add">
        <pc:chgData name="nikita bakanchev" userId="7425f483d9e5d2b1" providerId="LiveId" clId="{65DF6DFB-917B-4B42-BCC5-44A6192800B4}" dt="2020-03-07T08:01:44.109" v="2545" actId="20577"/>
        <pc:sldMkLst>
          <pc:docMk/>
          <pc:sldMk cId="808578008" sldId="272"/>
        </pc:sldMkLst>
        <pc:spChg chg="mod">
          <ac:chgData name="nikita bakanchev" userId="7425f483d9e5d2b1" providerId="LiveId" clId="{65DF6DFB-917B-4B42-BCC5-44A6192800B4}" dt="2020-03-07T07:59:17.254" v="2341" actId="20577"/>
          <ac:spMkLst>
            <pc:docMk/>
            <pc:sldMk cId="808578008" sldId="272"/>
            <ac:spMk id="2" creationId="{00FA6560-AC51-46A0-8F88-E75D4036682B}"/>
          </ac:spMkLst>
        </pc:spChg>
        <pc:spChg chg="mod">
          <ac:chgData name="nikita bakanchev" userId="7425f483d9e5d2b1" providerId="LiveId" clId="{65DF6DFB-917B-4B42-BCC5-44A6192800B4}" dt="2020-03-07T08:01:44.109" v="2545" actId="20577"/>
          <ac:spMkLst>
            <pc:docMk/>
            <pc:sldMk cId="808578008" sldId="272"/>
            <ac:spMk id="3" creationId="{5EE1B8BB-B974-4479-B053-C553CE1C745A}"/>
          </ac:spMkLst>
        </pc:spChg>
      </pc:sldChg>
      <pc:sldChg chg="addSp delSp modSp add">
        <pc:chgData name="nikita bakanchev" userId="7425f483d9e5d2b1" providerId="LiveId" clId="{65DF6DFB-917B-4B42-BCC5-44A6192800B4}" dt="2020-03-07T08:10:17.841" v="2898" actId="14100"/>
        <pc:sldMkLst>
          <pc:docMk/>
          <pc:sldMk cId="2123346254" sldId="273"/>
        </pc:sldMkLst>
        <pc:spChg chg="mod">
          <ac:chgData name="nikita bakanchev" userId="7425f483d9e5d2b1" providerId="LiveId" clId="{65DF6DFB-917B-4B42-BCC5-44A6192800B4}" dt="2020-03-07T08:10:15.591" v="2895" actId="1076"/>
          <ac:spMkLst>
            <pc:docMk/>
            <pc:sldMk cId="2123346254" sldId="273"/>
            <ac:spMk id="2" creationId="{6822D6CC-5865-4960-8AEA-8E938C4AF878}"/>
          </ac:spMkLst>
        </pc:spChg>
        <pc:spChg chg="del mod">
          <ac:chgData name="nikita bakanchev" userId="7425f483d9e5d2b1" providerId="LiveId" clId="{65DF6DFB-917B-4B42-BCC5-44A6192800B4}" dt="2020-03-07T08:03:20.654" v="2735" actId="478"/>
          <ac:spMkLst>
            <pc:docMk/>
            <pc:sldMk cId="2123346254" sldId="273"/>
            <ac:spMk id="3" creationId="{88E7BE18-B525-4207-9FA2-AF97CC1F5D9A}"/>
          </ac:spMkLst>
        </pc:spChg>
        <pc:spChg chg="add mod">
          <ac:chgData name="nikita bakanchev" userId="7425f483d9e5d2b1" providerId="LiveId" clId="{65DF6DFB-917B-4B42-BCC5-44A6192800B4}" dt="2020-03-07T08:03:45.129" v="2759" actId="20577"/>
          <ac:spMkLst>
            <pc:docMk/>
            <pc:sldMk cId="2123346254" sldId="273"/>
            <ac:spMk id="4" creationId="{6A6C9866-086E-472C-B7AD-622CB80E8851}"/>
          </ac:spMkLst>
        </pc:spChg>
        <pc:spChg chg="add mod">
          <ac:chgData name="nikita bakanchev" userId="7425f483d9e5d2b1" providerId="LiveId" clId="{65DF6DFB-917B-4B42-BCC5-44A6192800B4}" dt="2020-03-07T08:09:56.583" v="2890" actId="20577"/>
          <ac:spMkLst>
            <pc:docMk/>
            <pc:sldMk cId="2123346254" sldId="273"/>
            <ac:spMk id="5" creationId="{71E70CC5-68C1-4549-BF01-DAFEA2D2072F}"/>
          </ac:spMkLst>
        </pc:spChg>
        <pc:spChg chg="add mod">
          <ac:chgData name="nikita bakanchev" userId="7425f483d9e5d2b1" providerId="LiveId" clId="{65DF6DFB-917B-4B42-BCC5-44A6192800B4}" dt="2020-03-07T08:07:59.200" v="2866" actId="20577"/>
          <ac:spMkLst>
            <pc:docMk/>
            <pc:sldMk cId="2123346254" sldId="273"/>
            <ac:spMk id="6" creationId="{6B6750BE-4DCC-4A96-B35D-F27CE0441C95}"/>
          </ac:spMkLst>
        </pc:spChg>
        <pc:spChg chg="add mod">
          <ac:chgData name="nikita bakanchev" userId="7425f483d9e5d2b1" providerId="LiveId" clId="{65DF6DFB-917B-4B42-BCC5-44A6192800B4}" dt="2020-03-07T08:05:51.738" v="2800" actId="1076"/>
          <ac:spMkLst>
            <pc:docMk/>
            <pc:sldMk cId="2123346254" sldId="273"/>
            <ac:spMk id="7" creationId="{F6F67A38-9626-4201-85B0-FFD74AB83948}"/>
          </ac:spMkLst>
        </pc:spChg>
        <pc:spChg chg="add mod">
          <ac:chgData name="nikita bakanchev" userId="7425f483d9e5d2b1" providerId="LiveId" clId="{65DF6DFB-917B-4B42-BCC5-44A6192800B4}" dt="2020-03-07T08:05:18.278" v="2788" actId="1076"/>
          <ac:spMkLst>
            <pc:docMk/>
            <pc:sldMk cId="2123346254" sldId="273"/>
            <ac:spMk id="8" creationId="{82543DF5-47EA-4FF3-931D-CE27A54C6E98}"/>
          </ac:spMkLst>
        </pc:spChg>
        <pc:spChg chg="add del">
          <ac:chgData name="nikita bakanchev" userId="7425f483d9e5d2b1" providerId="LiveId" clId="{65DF6DFB-917B-4B42-BCC5-44A6192800B4}" dt="2020-03-07T08:05:41.646" v="2797"/>
          <ac:spMkLst>
            <pc:docMk/>
            <pc:sldMk cId="2123346254" sldId="273"/>
            <ac:spMk id="9" creationId="{0B378D21-CC8E-428C-9D3F-7BEF3CCA844D}"/>
          </ac:spMkLst>
        </pc:spChg>
        <pc:spChg chg="add del">
          <ac:chgData name="nikita bakanchev" userId="7425f483d9e5d2b1" providerId="LiveId" clId="{65DF6DFB-917B-4B42-BCC5-44A6192800B4}" dt="2020-03-07T08:05:41.646" v="2797"/>
          <ac:spMkLst>
            <pc:docMk/>
            <pc:sldMk cId="2123346254" sldId="273"/>
            <ac:spMk id="10" creationId="{1F093343-48AD-4122-AE71-77D8A2756A41}"/>
          </ac:spMkLst>
        </pc:spChg>
        <pc:spChg chg="add del">
          <ac:chgData name="nikita bakanchev" userId="7425f483d9e5d2b1" providerId="LiveId" clId="{65DF6DFB-917B-4B42-BCC5-44A6192800B4}" dt="2020-03-07T08:05:41.646" v="2797"/>
          <ac:spMkLst>
            <pc:docMk/>
            <pc:sldMk cId="2123346254" sldId="273"/>
            <ac:spMk id="11" creationId="{5B6A1CF8-F956-4209-9CE5-4AC0C5F18530}"/>
          </ac:spMkLst>
        </pc:spChg>
        <pc:spChg chg="add del">
          <ac:chgData name="nikita bakanchev" userId="7425f483d9e5d2b1" providerId="LiveId" clId="{65DF6DFB-917B-4B42-BCC5-44A6192800B4}" dt="2020-03-07T08:05:41.646" v="2797"/>
          <ac:spMkLst>
            <pc:docMk/>
            <pc:sldMk cId="2123346254" sldId="273"/>
            <ac:spMk id="12" creationId="{3A25568C-EE55-4571-9C10-E9D5F7E79AF0}"/>
          </ac:spMkLst>
        </pc:spChg>
        <pc:spChg chg="add del">
          <ac:chgData name="nikita bakanchev" userId="7425f483d9e5d2b1" providerId="LiveId" clId="{65DF6DFB-917B-4B42-BCC5-44A6192800B4}" dt="2020-03-07T08:05:41.646" v="2797"/>
          <ac:spMkLst>
            <pc:docMk/>
            <pc:sldMk cId="2123346254" sldId="273"/>
            <ac:spMk id="13" creationId="{548FA166-DDFA-4885-A3AC-60CBD2AB2DBA}"/>
          </ac:spMkLst>
        </pc:spChg>
        <pc:spChg chg="add del">
          <ac:chgData name="nikita bakanchev" userId="7425f483d9e5d2b1" providerId="LiveId" clId="{65DF6DFB-917B-4B42-BCC5-44A6192800B4}" dt="2020-03-07T08:05:52.569" v="2801"/>
          <ac:spMkLst>
            <pc:docMk/>
            <pc:sldMk cId="2123346254" sldId="273"/>
            <ac:spMk id="14" creationId="{4546DE52-1F49-475D-852A-002E5918D59B}"/>
          </ac:spMkLst>
        </pc:spChg>
        <pc:spChg chg="add del">
          <ac:chgData name="nikita bakanchev" userId="7425f483d9e5d2b1" providerId="LiveId" clId="{65DF6DFB-917B-4B42-BCC5-44A6192800B4}" dt="2020-03-07T08:05:52.569" v="2801"/>
          <ac:spMkLst>
            <pc:docMk/>
            <pc:sldMk cId="2123346254" sldId="273"/>
            <ac:spMk id="15" creationId="{494315BA-4CE5-4F4C-A3CC-56293812BB57}"/>
          </ac:spMkLst>
        </pc:spChg>
        <pc:spChg chg="add del">
          <ac:chgData name="nikita bakanchev" userId="7425f483d9e5d2b1" providerId="LiveId" clId="{65DF6DFB-917B-4B42-BCC5-44A6192800B4}" dt="2020-03-07T08:05:52.569" v="2801"/>
          <ac:spMkLst>
            <pc:docMk/>
            <pc:sldMk cId="2123346254" sldId="273"/>
            <ac:spMk id="16" creationId="{11685C8B-71F3-4E3B-8EBB-AB28CE643E64}"/>
          </ac:spMkLst>
        </pc:spChg>
        <pc:spChg chg="add del">
          <ac:chgData name="nikita bakanchev" userId="7425f483d9e5d2b1" providerId="LiveId" clId="{65DF6DFB-917B-4B42-BCC5-44A6192800B4}" dt="2020-03-07T08:05:52.569" v="2801"/>
          <ac:spMkLst>
            <pc:docMk/>
            <pc:sldMk cId="2123346254" sldId="273"/>
            <ac:spMk id="17" creationId="{B85B81B9-B0E6-4BF8-A6EA-18093E6C8E7B}"/>
          </ac:spMkLst>
        </pc:spChg>
        <pc:spChg chg="add del">
          <ac:chgData name="nikita bakanchev" userId="7425f483d9e5d2b1" providerId="LiveId" clId="{65DF6DFB-917B-4B42-BCC5-44A6192800B4}" dt="2020-03-07T08:05:52.569" v="2801"/>
          <ac:spMkLst>
            <pc:docMk/>
            <pc:sldMk cId="2123346254" sldId="273"/>
            <ac:spMk id="18" creationId="{83993E50-5D97-425E-9F7B-1E2570106AA1}"/>
          </ac:spMkLst>
        </pc:spChg>
        <pc:spChg chg="add mod">
          <ac:chgData name="nikita bakanchev" userId="7425f483d9e5d2b1" providerId="LiveId" clId="{65DF6DFB-917B-4B42-BCC5-44A6192800B4}" dt="2020-03-07T08:06:09.818" v="2804" actId="14100"/>
          <ac:spMkLst>
            <pc:docMk/>
            <pc:sldMk cId="2123346254" sldId="273"/>
            <ac:spMk id="19" creationId="{E6CECD06-4F60-4DF2-B587-0EDA43910D16}"/>
          </ac:spMkLst>
        </pc:spChg>
        <pc:spChg chg="add mod">
          <ac:chgData name="nikita bakanchev" userId="7425f483d9e5d2b1" providerId="LiveId" clId="{65DF6DFB-917B-4B42-BCC5-44A6192800B4}" dt="2020-03-07T08:06:09.818" v="2804" actId="14100"/>
          <ac:spMkLst>
            <pc:docMk/>
            <pc:sldMk cId="2123346254" sldId="273"/>
            <ac:spMk id="20" creationId="{5F003B8B-40BC-4CA7-83EC-2D84D851D752}"/>
          </ac:spMkLst>
        </pc:spChg>
        <pc:spChg chg="add mod">
          <ac:chgData name="nikita bakanchev" userId="7425f483d9e5d2b1" providerId="LiveId" clId="{65DF6DFB-917B-4B42-BCC5-44A6192800B4}" dt="2020-03-07T08:06:09.818" v="2804" actId="14100"/>
          <ac:spMkLst>
            <pc:docMk/>
            <pc:sldMk cId="2123346254" sldId="273"/>
            <ac:spMk id="21" creationId="{C4BBE7B8-08B3-415F-B38F-0B87E248F10D}"/>
          </ac:spMkLst>
        </pc:spChg>
        <pc:spChg chg="add mod">
          <ac:chgData name="nikita bakanchev" userId="7425f483d9e5d2b1" providerId="LiveId" clId="{65DF6DFB-917B-4B42-BCC5-44A6192800B4}" dt="2020-03-07T08:06:21.251" v="2807" actId="14100"/>
          <ac:spMkLst>
            <pc:docMk/>
            <pc:sldMk cId="2123346254" sldId="273"/>
            <ac:spMk id="22" creationId="{1C45FACD-4E01-432A-AA0D-DA2C2DFB49C4}"/>
          </ac:spMkLst>
        </pc:spChg>
        <pc:spChg chg="add mod">
          <ac:chgData name="nikita bakanchev" userId="7425f483d9e5d2b1" providerId="LiveId" clId="{65DF6DFB-917B-4B42-BCC5-44A6192800B4}" dt="2020-03-07T08:06:44.037" v="2850" actId="1076"/>
          <ac:spMkLst>
            <pc:docMk/>
            <pc:sldMk cId="2123346254" sldId="273"/>
            <ac:spMk id="23" creationId="{B9F3B53F-6632-4C3A-907D-8EB21BD6E849}"/>
          </ac:spMkLst>
        </pc:spChg>
        <pc:spChg chg="add mod">
          <ac:chgData name="nikita bakanchev" userId="7425f483d9e5d2b1" providerId="LiveId" clId="{65DF6DFB-917B-4B42-BCC5-44A6192800B4}" dt="2020-03-07T08:06:58.415" v="2854" actId="20577"/>
          <ac:spMkLst>
            <pc:docMk/>
            <pc:sldMk cId="2123346254" sldId="273"/>
            <ac:spMk id="24" creationId="{051D4FFB-E92B-4295-8175-43A5C9926F0D}"/>
          </ac:spMkLst>
        </pc:spChg>
        <pc:spChg chg="add mod">
          <ac:chgData name="nikita bakanchev" userId="7425f483d9e5d2b1" providerId="LiveId" clId="{65DF6DFB-917B-4B42-BCC5-44A6192800B4}" dt="2020-03-07T08:07:17.105" v="2857" actId="20577"/>
          <ac:spMkLst>
            <pc:docMk/>
            <pc:sldMk cId="2123346254" sldId="273"/>
            <ac:spMk id="25" creationId="{1E10C42F-7CFB-4A73-8F35-8307C388F719}"/>
          </ac:spMkLst>
        </pc:spChg>
        <pc:spChg chg="add mod">
          <ac:chgData name="nikita bakanchev" userId="7425f483d9e5d2b1" providerId="LiveId" clId="{65DF6DFB-917B-4B42-BCC5-44A6192800B4}" dt="2020-03-07T08:07:20.569" v="2861" actId="20577"/>
          <ac:spMkLst>
            <pc:docMk/>
            <pc:sldMk cId="2123346254" sldId="273"/>
            <ac:spMk id="26" creationId="{98CC8F81-AFBA-41D8-AB6C-680FA634C721}"/>
          </ac:spMkLst>
        </pc:spChg>
        <pc:spChg chg="add mod">
          <ac:chgData name="nikita bakanchev" userId="7425f483d9e5d2b1" providerId="LiveId" clId="{65DF6DFB-917B-4B42-BCC5-44A6192800B4}" dt="2020-03-07T08:10:16.054" v="2896" actId="1076"/>
          <ac:spMkLst>
            <pc:docMk/>
            <pc:sldMk cId="2123346254" sldId="273"/>
            <ac:spMk id="27" creationId="{78FF278A-0E5A-4563-B8C7-724E43225D1B}"/>
          </ac:spMkLst>
        </pc:spChg>
        <pc:spChg chg="add del mod">
          <ac:chgData name="nikita bakanchev" userId="7425f483d9e5d2b1" providerId="LiveId" clId="{65DF6DFB-917B-4B42-BCC5-44A6192800B4}" dt="2020-03-07T08:08:20.947" v="2868" actId="11529"/>
          <ac:spMkLst>
            <pc:docMk/>
            <pc:sldMk cId="2123346254" sldId="273"/>
            <ac:spMk id="28" creationId="{ABDFABA1-6611-491C-945F-4B7DABF22154}"/>
          </ac:spMkLst>
        </pc:spChg>
        <pc:spChg chg="add del mod">
          <ac:chgData name="nikita bakanchev" userId="7425f483d9e5d2b1" providerId="LiveId" clId="{65DF6DFB-917B-4B42-BCC5-44A6192800B4}" dt="2020-03-07T08:08:32.472" v="2874" actId="11529"/>
          <ac:spMkLst>
            <pc:docMk/>
            <pc:sldMk cId="2123346254" sldId="273"/>
            <ac:spMk id="29" creationId="{DFC9A51B-6ABB-43D9-A5B8-9CDF54EFBC5A}"/>
          </ac:spMkLst>
        </pc:spChg>
        <pc:cxnChg chg="add mod">
          <ac:chgData name="nikita bakanchev" userId="7425f483d9e5d2b1" providerId="LiveId" clId="{65DF6DFB-917B-4B42-BCC5-44A6192800B4}" dt="2020-03-07T08:10:17.841" v="2898" actId="14100"/>
          <ac:cxnSpMkLst>
            <pc:docMk/>
            <pc:sldMk cId="2123346254" sldId="273"/>
            <ac:cxnSpMk id="31" creationId="{A9DCEC14-94C5-4670-8516-C5DAEEFB4EEE}"/>
          </ac:cxnSpMkLst>
        </pc:cxnChg>
      </pc:sldChg>
      <pc:sldChg chg="modSp add">
        <pc:chgData name="nikita bakanchev" userId="7425f483d9e5d2b1" providerId="LiveId" clId="{65DF6DFB-917B-4B42-BCC5-44A6192800B4}" dt="2020-03-07T08:10:36.307" v="2902" actId="1076"/>
        <pc:sldMkLst>
          <pc:docMk/>
          <pc:sldMk cId="4117923007" sldId="274"/>
        </pc:sldMkLst>
        <pc:spChg chg="mod">
          <ac:chgData name="nikita bakanchev" userId="7425f483d9e5d2b1" providerId="LiveId" clId="{65DF6DFB-917B-4B42-BCC5-44A6192800B4}" dt="2020-03-07T08:10:36.307" v="2902" actId="1076"/>
          <ac:spMkLst>
            <pc:docMk/>
            <pc:sldMk cId="4117923007" sldId="274"/>
            <ac:spMk id="27" creationId="{78FF278A-0E5A-4563-B8C7-724E43225D1B}"/>
          </ac:spMkLst>
        </pc:spChg>
        <pc:cxnChg chg="mod">
          <ac:chgData name="nikita bakanchev" userId="7425f483d9e5d2b1" providerId="LiveId" clId="{65DF6DFB-917B-4B42-BCC5-44A6192800B4}" dt="2020-03-07T08:10:32.385" v="2901" actId="14100"/>
          <ac:cxnSpMkLst>
            <pc:docMk/>
            <pc:sldMk cId="4117923007" sldId="274"/>
            <ac:cxnSpMk id="31" creationId="{A9DCEC14-94C5-4670-8516-C5DAEEFB4EEE}"/>
          </ac:cxnSpMkLst>
        </pc:cxnChg>
      </pc:sldChg>
      <pc:sldChg chg="addSp modSp add">
        <pc:chgData name="nikita bakanchev" userId="7425f483d9e5d2b1" providerId="LiveId" clId="{65DF6DFB-917B-4B42-BCC5-44A6192800B4}" dt="2020-03-07T08:16:29.083" v="2945" actId="20577"/>
        <pc:sldMkLst>
          <pc:docMk/>
          <pc:sldMk cId="1045550321" sldId="275"/>
        </pc:sldMkLst>
        <pc:spChg chg="mod">
          <ac:chgData name="nikita bakanchev" userId="7425f483d9e5d2b1" providerId="LiveId" clId="{65DF6DFB-917B-4B42-BCC5-44A6192800B4}" dt="2020-03-07T08:16:04.706" v="2906" actId="20577"/>
          <ac:spMkLst>
            <pc:docMk/>
            <pc:sldMk cId="1045550321" sldId="275"/>
            <ac:spMk id="4" creationId="{6A6C9866-086E-472C-B7AD-622CB80E8851}"/>
          </ac:spMkLst>
        </pc:spChg>
        <pc:spChg chg="mod">
          <ac:chgData name="nikita bakanchev" userId="7425f483d9e5d2b1" providerId="LiveId" clId="{65DF6DFB-917B-4B42-BCC5-44A6192800B4}" dt="2020-03-07T08:16:29.083" v="2945" actId="20577"/>
          <ac:spMkLst>
            <pc:docMk/>
            <pc:sldMk cId="1045550321" sldId="275"/>
            <ac:spMk id="6" creationId="{6B6750BE-4DCC-4A96-B35D-F27CE0441C95}"/>
          </ac:spMkLst>
        </pc:spChg>
        <pc:cxnChg chg="add mod">
          <ac:chgData name="nikita bakanchev" userId="7425f483d9e5d2b1" providerId="LiveId" clId="{65DF6DFB-917B-4B42-BCC5-44A6192800B4}" dt="2020-03-07T08:16:16.040" v="2909" actId="14100"/>
          <ac:cxnSpMkLst>
            <pc:docMk/>
            <pc:sldMk cId="1045550321" sldId="275"/>
            <ac:cxnSpMk id="28" creationId="{B2DC45B9-37AB-4A7D-9C13-AE81E4B0964C}"/>
          </ac:cxnSpMkLst>
        </pc:cxnChg>
        <pc:cxnChg chg="mod">
          <ac:chgData name="nikita bakanchev" userId="7425f483d9e5d2b1" providerId="LiveId" clId="{65DF6DFB-917B-4B42-BCC5-44A6192800B4}" dt="2020-03-07T08:15:53.151" v="2905" actId="14100"/>
          <ac:cxnSpMkLst>
            <pc:docMk/>
            <pc:sldMk cId="1045550321" sldId="275"/>
            <ac:cxnSpMk id="31" creationId="{A9DCEC14-94C5-4670-8516-C5DAEEFB4EEE}"/>
          </ac:cxnSpMkLst>
        </pc:cxnChg>
      </pc:sldChg>
      <pc:sldChg chg="delSp modSp add">
        <pc:chgData name="nikita bakanchev" userId="7425f483d9e5d2b1" providerId="LiveId" clId="{65DF6DFB-917B-4B42-BCC5-44A6192800B4}" dt="2020-03-07T08:22:00.452" v="2952" actId="20577"/>
        <pc:sldMkLst>
          <pc:docMk/>
          <pc:sldMk cId="2428967908" sldId="276"/>
        </pc:sldMkLst>
        <pc:spChg chg="mod">
          <ac:chgData name="nikita bakanchev" userId="7425f483d9e5d2b1" providerId="LiveId" clId="{65DF6DFB-917B-4B42-BCC5-44A6192800B4}" dt="2020-03-07T08:22:00.452" v="2952" actId="20577"/>
          <ac:spMkLst>
            <pc:docMk/>
            <pc:sldMk cId="2428967908" sldId="276"/>
            <ac:spMk id="5" creationId="{71E70CC5-68C1-4549-BF01-DAFEA2D2072F}"/>
          </ac:spMkLst>
        </pc:spChg>
        <pc:spChg chg="mod">
          <ac:chgData name="nikita bakanchev" userId="7425f483d9e5d2b1" providerId="LiveId" clId="{65DF6DFB-917B-4B42-BCC5-44A6192800B4}" dt="2020-03-07T08:21:41.818" v="2947" actId="1076"/>
          <ac:spMkLst>
            <pc:docMk/>
            <pc:sldMk cId="2428967908" sldId="276"/>
            <ac:spMk id="27" creationId="{78FF278A-0E5A-4563-B8C7-724E43225D1B}"/>
          </ac:spMkLst>
        </pc:spChg>
        <pc:cxnChg chg="mod">
          <ac:chgData name="nikita bakanchev" userId="7425f483d9e5d2b1" providerId="LiveId" clId="{65DF6DFB-917B-4B42-BCC5-44A6192800B4}" dt="2020-03-07T08:21:52.587" v="2950" actId="14100"/>
          <ac:cxnSpMkLst>
            <pc:docMk/>
            <pc:sldMk cId="2428967908" sldId="276"/>
            <ac:cxnSpMk id="28" creationId="{B2DC45B9-37AB-4A7D-9C13-AE81E4B0964C}"/>
          </ac:cxnSpMkLst>
        </pc:cxnChg>
        <pc:cxnChg chg="del mod">
          <ac:chgData name="nikita bakanchev" userId="7425f483d9e5d2b1" providerId="LiveId" clId="{65DF6DFB-917B-4B42-BCC5-44A6192800B4}" dt="2020-03-07T08:21:44.555" v="2948" actId="478"/>
          <ac:cxnSpMkLst>
            <pc:docMk/>
            <pc:sldMk cId="2428967908" sldId="276"/>
            <ac:cxnSpMk id="31" creationId="{A9DCEC14-94C5-4670-8516-C5DAEEFB4EEE}"/>
          </ac:cxnSpMkLst>
        </pc:cxnChg>
      </pc:sldChg>
      <pc:sldChg chg="addSp delSp modSp add del">
        <pc:chgData name="nikita bakanchev" userId="7425f483d9e5d2b1" providerId="LiveId" clId="{65DF6DFB-917B-4B42-BCC5-44A6192800B4}" dt="2020-03-07T12:10:00.598" v="3697" actId="2696"/>
        <pc:sldMkLst>
          <pc:docMk/>
          <pc:sldMk cId="1971049288" sldId="277"/>
        </pc:sldMkLst>
        <pc:spChg chg="mod">
          <ac:chgData name="nikita bakanchev" userId="7425f483d9e5d2b1" providerId="LiveId" clId="{65DF6DFB-917B-4B42-BCC5-44A6192800B4}" dt="2020-03-07T12:06:59.996" v="3419" actId="20577"/>
          <ac:spMkLst>
            <pc:docMk/>
            <pc:sldMk cId="1971049288" sldId="277"/>
            <ac:spMk id="2" creationId="{D8725084-EE47-47C2-BE0A-473187CB1F3D}"/>
          </ac:spMkLst>
        </pc:spChg>
        <pc:spChg chg="del mod">
          <ac:chgData name="nikita bakanchev" userId="7425f483d9e5d2b1" providerId="LiveId" clId="{65DF6DFB-917B-4B42-BCC5-44A6192800B4}" dt="2020-03-07T08:24:34.879" v="2955" actId="478"/>
          <ac:spMkLst>
            <pc:docMk/>
            <pc:sldMk cId="1971049288" sldId="277"/>
            <ac:spMk id="3" creationId="{0AFF972D-E44C-436B-89E8-FCFE7175C282}"/>
          </ac:spMkLst>
        </pc:spChg>
        <pc:spChg chg="add mod">
          <ac:chgData name="nikita bakanchev" userId="7425f483d9e5d2b1" providerId="LiveId" clId="{65DF6DFB-917B-4B42-BCC5-44A6192800B4}" dt="2020-03-07T12:09:33.460" v="3692" actId="1076"/>
          <ac:spMkLst>
            <pc:docMk/>
            <pc:sldMk cId="1971049288" sldId="277"/>
            <ac:spMk id="4" creationId="{4D982C4B-D6F6-4BBC-9E85-65ED733748E5}"/>
          </ac:spMkLst>
        </pc:spChg>
      </pc:sldChg>
      <pc:sldChg chg="addSp delSp modSp add">
        <pc:chgData name="nikita bakanchev" userId="7425f483d9e5d2b1" providerId="LiveId" clId="{65DF6DFB-917B-4B42-BCC5-44A6192800B4}" dt="2020-03-07T08:43:31.063" v="3253" actId="1076"/>
        <pc:sldMkLst>
          <pc:docMk/>
          <pc:sldMk cId="2594490021" sldId="278"/>
        </pc:sldMkLst>
        <pc:spChg chg="mod">
          <ac:chgData name="nikita bakanchev" userId="7425f483d9e5d2b1" providerId="LiveId" clId="{65DF6DFB-917B-4B42-BCC5-44A6192800B4}" dt="2020-03-07T08:42:50.774" v="3246" actId="1076"/>
          <ac:spMkLst>
            <pc:docMk/>
            <pc:sldMk cId="2594490021" sldId="278"/>
            <ac:spMk id="2" creationId="{6822D6CC-5865-4960-8AEA-8E938C4AF878}"/>
          </ac:spMkLst>
        </pc:spChg>
        <pc:spChg chg="mod">
          <ac:chgData name="nikita bakanchev" userId="7425f483d9e5d2b1" providerId="LiveId" clId="{65DF6DFB-917B-4B42-BCC5-44A6192800B4}" dt="2020-03-07T08:33:05.457" v="3088" actId="20577"/>
          <ac:spMkLst>
            <pc:docMk/>
            <pc:sldMk cId="2594490021" sldId="278"/>
            <ac:spMk id="4" creationId="{6A6C9866-086E-472C-B7AD-622CB80E8851}"/>
          </ac:spMkLst>
        </pc:spChg>
        <pc:spChg chg="mod">
          <ac:chgData name="nikita bakanchev" userId="7425f483d9e5d2b1" providerId="LiveId" clId="{65DF6DFB-917B-4B42-BCC5-44A6192800B4}" dt="2020-03-07T08:33:09.366" v="3089" actId="20577"/>
          <ac:spMkLst>
            <pc:docMk/>
            <pc:sldMk cId="2594490021" sldId="278"/>
            <ac:spMk id="5" creationId="{71E70CC5-68C1-4549-BF01-DAFEA2D2072F}"/>
          </ac:spMkLst>
        </pc:spChg>
        <pc:spChg chg="mod">
          <ac:chgData name="nikita bakanchev" userId="7425f483d9e5d2b1" providerId="LiveId" clId="{65DF6DFB-917B-4B42-BCC5-44A6192800B4}" dt="2020-03-07T08:33:12.706" v="3091" actId="20577"/>
          <ac:spMkLst>
            <pc:docMk/>
            <pc:sldMk cId="2594490021" sldId="278"/>
            <ac:spMk id="6" creationId="{6B6750BE-4DCC-4A96-B35D-F27CE0441C95}"/>
          </ac:spMkLst>
        </pc:spChg>
        <pc:spChg chg="mod">
          <ac:chgData name="nikita bakanchev" userId="7425f483d9e5d2b1" providerId="LiveId" clId="{65DF6DFB-917B-4B42-BCC5-44A6192800B4}" dt="2020-03-07T08:32:47.692" v="3085" actId="1076"/>
          <ac:spMkLst>
            <pc:docMk/>
            <pc:sldMk cId="2594490021" sldId="278"/>
            <ac:spMk id="7" creationId="{F6F67A38-9626-4201-85B0-FFD74AB83948}"/>
          </ac:spMkLst>
        </pc:spChg>
        <pc:spChg chg="mod">
          <ac:chgData name="nikita bakanchev" userId="7425f483d9e5d2b1" providerId="LiveId" clId="{65DF6DFB-917B-4B42-BCC5-44A6192800B4}" dt="2020-03-07T08:32:47.692" v="3085" actId="1076"/>
          <ac:spMkLst>
            <pc:docMk/>
            <pc:sldMk cId="2594490021" sldId="278"/>
            <ac:spMk id="8" creationId="{82543DF5-47EA-4FF3-931D-CE27A54C6E98}"/>
          </ac:spMkLst>
        </pc:spChg>
        <pc:spChg chg="add del mod">
          <ac:chgData name="nikita bakanchev" userId="7425f483d9e5d2b1" providerId="LiveId" clId="{65DF6DFB-917B-4B42-BCC5-44A6192800B4}" dt="2020-03-07T08:42:57.455" v="3247" actId="478"/>
          <ac:spMkLst>
            <pc:docMk/>
            <pc:sldMk cId="2594490021" sldId="278"/>
            <ac:spMk id="9" creationId="{FA1F643D-9CD7-4D8B-A024-94E08B20E74F}"/>
          </ac:spMkLst>
        </pc:spChg>
        <pc:spChg chg="mod">
          <ac:chgData name="nikita bakanchev" userId="7425f483d9e5d2b1" providerId="LiveId" clId="{65DF6DFB-917B-4B42-BCC5-44A6192800B4}" dt="2020-03-07T08:33:28.013" v="3105" actId="20577"/>
          <ac:spMkLst>
            <pc:docMk/>
            <pc:sldMk cId="2594490021" sldId="278"/>
            <ac:spMk id="19" creationId="{E6CECD06-4F60-4DF2-B587-0EDA43910D16}"/>
          </ac:spMkLst>
        </pc:spChg>
        <pc:spChg chg="mod">
          <ac:chgData name="nikita bakanchev" userId="7425f483d9e5d2b1" providerId="LiveId" clId="{65DF6DFB-917B-4B42-BCC5-44A6192800B4}" dt="2020-03-07T08:33:32.633" v="3113" actId="20577"/>
          <ac:spMkLst>
            <pc:docMk/>
            <pc:sldMk cId="2594490021" sldId="278"/>
            <ac:spMk id="20" creationId="{5F003B8B-40BC-4CA7-83EC-2D84D851D752}"/>
          </ac:spMkLst>
        </pc:spChg>
        <pc:spChg chg="mod">
          <ac:chgData name="nikita bakanchev" userId="7425f483d9e5d2b1" providerId="LiveId" clId="{65DF6DFB-917B-4B42-BCC5-44A6192800B4}" dt="2020-03-07T08:33:39.290" v="3122" actId="20577"/>
          <ac:spMkLst>
            <pc:docMk/>
            <pc:sldMk cId="2594490021" sldId="278"/>
            <ac:spMk id="21" creationId="{C4BBE7B8-08B3-415F-B38F-0B87E248F10D}"/>
          </ac:spMkLst>
        </pc:spChg>
        <pc:spChg chg="mod">
          <ac:chgData name="nikita bakanchev" userId="7425f483d9e5d2b1" providerId="LiveId" clId="{65DF6DFB-917B-4B42-BCC5-44A6192800B4}" dt="2020-03-07T08:33:48.439" v="3132" actId="20577"/>
          <ac:spMkLst>
            <pc:docMk/>
            <pc:sldMk cId="2594490021" sldId="278"/>
            <ac:spMk id="24" creationId="{051D4FFB-E92B-4295-8175-43A5C9926F0D}"/>
          </ac:spMkLst>
        </pc:spChg>
        <pc:spChg chg="mod">
          <ac:chgData name="nikita bakanchev" userId="7425f483d9e5d2b1" providerId="LiveId" clId="{65DF6DFB-917B-4B42-BCC5-44A6192800B4}" dt="2020-03-07T08:33:54.202" v="3140" actId="20577"/>
          <ac:spMkLst>
            <pc:docMk/>
            <pc:sldMk cId="2594490021" sldId="278"/>
            <ac:spMk id="25" creationId="{1E10C42F-7CFB-4A73-8F35-8307C388F719}"/>
          </ac:spMkLst>
        </pc:spChg>
        <pc:spChg chg="mod">
          <ac:chgData name="nikita bakanchev" userId="7425f483d9e5d2b1" providerId="LiveId" clId="{65DF6DFB-917B-4B42-BCC5-44A6192800B4}" dt="2020-03-07T08:33:57.666" v="3148" actId="20577"/>
          <ac:spMkLst>
            <pc:docMk/>
            <pc:sldMk cId="2594490021" sldId="278"/>
            <ac:spMk id="26" creationId="{98CC8F81-AFBA-41D8-AB6C-680FA634C721}"/>
          </ac:spMkLst>
        </pc:spChg>
        <pc:spChg chg="del">
          <ac:chgData name="nikita bakanchev" userId="7425f483d9e5d2b1" providerId="LiveId" clId="{65DF6DFB-917B-4B42-BCC5-44A6192800B4}" dt="2020-03-07T08:33:20.201" v="3093" actId="478"/>
          <ac:spMkLst>
            <pc:docMk/>
            <pc:sldMk cId="2594490021" sldId="278"/>
            <ac:spMk id="27" creationId="{78FF278A-0E5A-4563-B8C7-724E43225D1B}"/>
          </ac:spMkLst>
        </pc:spChg>
        <pc:spChg chg="add del mod">
          <ac:chgData name="nikita bakanchev" userId="7425f483d9e5d2b1" providerId="LiveId" clId="{65DF6DFB-917B-4B42-BCC5-44A6192800B4}" dt="2020-03-07T08:36:06.289" v="3150" actId="478"/>
          <ac:spMkLst>
            <pc:docMk/>
            <pc:sldMk cId="2594490021" sldId="278"/>
            <ac:spMk id="29" creationId="{9EA73378-9C63-414B-B007-6E55C592BAA1}"/>
          </ac:spMkLst>
        </pc:spChg>
        <pc:spChg chg="add del mod">
          <ac:chgData name="nikita bakanchev" userId="7425f483d9e5d2b1" providerId="LiveId" clId="{65DF6DFB-917B-4B42-BCC5-44A6192800B4}" dt="2020-03-07T08:42:57.455" v="3247" actId="478"/>
          <ac:spMkLst>
            <pc:docMk/>
            <pc:sldMk cId="2594490021" sldId="278"/>
            <ac:spMk id="30" creationId="{6053776B-D552-4B3A-BC52-BEB38AAC3DFB}"/>
          </ac:spMkLst>
        </pc:spChg>
        <pc:spChg chg="add del mod">
          <ac:chgData name="nikita bakanchev" userId="7425f483d9e5d2b1" providerId="LiveId" clId="{65DF6DFB-917B-4B42-BCC5-44A6192800B4}" dt="2020-03-07T08:42:57.455" v="3247" actId="478"/>
          <ac:spMkLst>
            <pc:docMk/>
            <pc:sldMk cId="2594490021" sldId="278"/>
            <ac:spMk id="31" creationId="{4748E057-6CDD-450A-940E-A59683B195E8}"/>
          </ac:spMkLst>
        </pc:spChg>
        <pc:spChg chg="add del mod">
          <ac:chgData name="nikita bakanchev" userId="7425f483d9e5d2b1" providerId="LiveId" clId="{65DF6DFB-917B-4B42-BCC5-44A6192800B4}" dt="2020-03-07T08:43:17.098" v="3251" actId="478"/>
          <ac:spMkLst>
            <pc:docMk/>
            <pc:sldMk cId="2594490021" sldId="278"/>
            <ac:spMk id="35" creationId="{B7204D2E-2326-4555-909E-33EF89F88798}"/>
          </ac:spMkLst>
        </pc:spChg>
        <pc:spChg chg="add del mod">
          <ac:chgData name="nikita bakanchev" userId="7425f483d9e5d2b1" providerId="LiveId" clId="{65DF6DFB-917B-4B42-BCC5-44A6192800B4}" dt="2020-03-07T08:42:57.455" v="3247" actId="478"/>
          <ac:spMkLst>
            <pc:docMk/>
            <pc:sldMk cId="2594490021" sldId="278"/>
            <ac:spMk id="36" creationId="{2636A0EC-150C-442C-87C7-A5B822AAC0DA}"/>
          </ac:spMkLst>
        </pc:spChg>
        <pc:spChg chg="add del mod">
          <ac:chgData name="nikita bakanchev" userId="7425f483d9e5d2b1" providerId="LiveId" clId="{65DF6DFB-917B-4B42-BCC5-44A6192800B4}" dt="2020-03-07T08:41:31.512" v="3230" actId="478"/>
          <ac:spMkLst>
            <pc:docMk/>
            <pc:sldMk cId="2594490021" sldId="278"/>
            <ac:spMk id="41" creationId="{8F90291F-C335-46FA-951C-B2524472CE6C}"/>
          </ac:spMkLst>
        </pc:spChg>
        <pc:spChg chg="add del mod">
          <ac:chgData name="nikita bakanchev" userId="7425f483d9e5d2b1" providerId="LiveId" clId="{65DF6DFB-917B-4B42-BCC5-44A6192800B4}" dt="2020-03-07T08:42:57.455" v="3247" actId="478"/>
          <ac:spMkLst>
            <pc:docMk/>
            <pc:sldMk cId="2594490021" sldId="278"/>
            <ac:spMk id="48" creationId="{97B9BAE7-5D3D-46B9-A051-9A0E652DF831}"/>
          </ac:spMkLst>
        </pc:spChg>
        <pc:spChg chg="add del mod">
          <ac:chgData name="nikita bakanchev" userId="7425f483d9e5d2b1" providerId="LiveId" clId="{65DF6DFB-917B-4B42-BCC5-44A6192800B4}" dt="2020-03-07T08:43:14.219" v="3250" actId="478"/>
          <ac:spMkLst>
            <pc:docMk/>
            <pc:sldMk cId="2594490021" sldId="278"/>
            <ac:spMk id="49" creationId="{EDE14023-408F-4DC9-A7F7-E322CB2BB1CC}"/>
          </ac:spMkLst>
        </pc:spChg>
        <pc:spChg chg="add mod">
          <ac:chgData name="nikita bakanchev" userId="7425f483d9e5d2b1" providerId="LiveId" clId="{65DF6DFB-917B-4B42-BCC5-44A6192800B4}" dt="2020-03-07T08:43:31.063" v="3253" actId="1076"/>
          <ac:spMkLst>
            <pc:docMk/>
            <pc:sldMk cId="2594490021" sldId="278"/>
            <ac:spMk id="56" creationId="{073FCBCF-70CE-4D67-A418-298DC11F21BA}"/>
          </ac:spMkLst>
        </pc:spChg>
        <pc:cxnChg chg="add del mod">
          <ac:chgData name="nikita bakanchev" userId="7425f483d9e5d2b1" providerId="LiveId" clId="{65DF6DFB-917B-4B42-BCC5-44A6192800B4}" dt="2020-03-07T08:42:57.455" v="3247" actId="478"/>
          <ac:cxnSpMkLst>
            <pc:docMk/>
            <pc:sldMk cId="2594490021" sldId="278"/>
            <ac:cxnSpMk id="11" creationId="{5E1CE1F9-FEB0-4CB4-BEFF-851FFA584509}"/>
          </ac:cxnSpMkLst>
        </pc:cxnChg>
        <pc:cxnChg chg="del mod">
          <ac:chgData name="nikita bakanchev" userId="7425f483d9e5d2b1" providerId="LiveId" clId="{65DF6DFB-917B-4B42-BCC5-44A6192800B4}" dt="2020-03-07T08:33:15.638" v="3092" actId="478"/>
          <ac:cxnSpMkLst>
            <pc:docMk/>
            <pc:sldMk cId="2594490021" sldId="278"/>
            <ac:cxnSpMk id="28" creationId="{B2DC45B9-37AB-4A7D-9C13-AE81E4B0964C}"/>
          </ac:cxnSpMkLst>
        </pc:cxnChg>
        <pc:cxnChg chg="add del mod">
          <ac:chgData name="nikita bakanchev" userId="7425f483d9e5d2b1" providerId="LiveId" clId="{65DF6DFB-917B-4B42-BCC5-44A6192800B4}" dt="2020-03-07T08:42:57.455" v="3247" actId="478"/>
          <ac:cxnSpMkLst>
            <pc:docMk/>
            <pc:sldMk cId="2594490021" sldId="278"/>
            <ac:cxnSpMk id="32" creationId="{E3DDE05D-3BC2-4D92-B96E-7DC170869DF7}"/>
          </ac:cxnSpMkLst>
        </pc:cxnChg>
        <pc:cxnChg chg="add del">
          <ac:chgData name="nikita bakanchev" userId="7425f483d9e5d2b1" providerId="LiveId" clId="{65DF6DFB-917B-4B42-BCC5-44A6192800B4}" dt="2020-03-07T08:38:48.224" v="3197"/>
          <ac:cxnSpMkLst>
            <pc:docMk/>
            <pc:sldMk cId="2594490021" sldId="278"/>
            <ac:cxnSpMk id="33" creationId="{1508A380-ADCC-4B38-847B-4E5705A2D745}"/>
          </ac:cxnSpMkLst>
        </pc:cxnChg>
        <pc:cxnChg chg="add del">
          <ac:chgData name="nikita bakanchev" userId="7425f483d9e5d2b1" providerId="LiveId" clId="{65DF6DFB-917B-4B42-BCC5-44A6192800B4}" dt="2020-03-07T08:38:51.701" v="3199"/>
          <ac:cxnSpMkLst>
            <pc:docMk/>
            <pc:sldMk cId="2594490021" sldId="278"/>
            <ac:cxnSpMk id="34" creationId="{C78DA992-1473-4CE0-9D17-4217B1C437B4}"/>
          </ac:cxnSpMkLst>
        </pc:cxnChg>
        <pc:cxnChg chg="add del mod">
          <ac:chgData name="nikita bakanchev" userId="7425f483d9e5d2b1" providerId="LiveId" clId="{65DF6DFB-917B-4B42-BCC5-44A6192800B4}" dt="2020-03-07T08:42:57.455" v="3247" actId="478"/>
          <ac:cxnSpMkLst>
            <pc:docMk/>
            <pc:sldMk cId="2594490021" sldId="278"/>
            <ac:cxnSpMk id="37" creationId="{6C1A5AD1-5C7A-47F3-B26F-7CA26D88800E}"/>
          </ac:cxnSpMkLst>
        </pc:cxnChg>
        <pc:cxnChg chg="add del mod">
          <ac:chgData name="nikita bakanchev" userId="7425f483d9e5d2b1" providerId="LiveId" clId="{65DF6DFB-917B-4B42-BCC5-44A6192800B4}" dt="2020-03-07T08:42:57.455" v="3247" actId="478"/>
          <ac:cxnSpMkLst>
            <pc:docMk/>
            <pc:sldMk cId="2594490021" sldId="278"/>
            <ac:cxnSpMk id="38" creationId="{7B692753-8692-4E74-9201-080E0F2EEE0B}"/>
          </ac:cxnSpMkLst>
        </pc:cxnChg>
        <pc:cxnChg chg="add del mod">
          <ac:chgData name="nikita bakanchev" userId="7425f483d9e5d2b1" providerId="LiveId" clId="{65DF6DFB-917B-4B42-BCC5-44A6192800B4}" dt="2020-03-07T08:42:57.455" v="3247" actId="478"/>
          <ac:cxnSpMkLst>
            <pc:docMk/>
            <pc:sldMk cId="2594490021" sldId="278"/>
            <ac:cxnSpMk id="50" creationId="{090E2C85-6D44-49DC-B5F4-DC4E6DAF3884}"/>
          </ac:cxnSpMkLst>
        </pc:cxnChg>
        <pc:cxnChg chg="add del mod">
          <ac:chgData name="nikita bakanchev" userId="7425f483d9e5d2b1" providerId="LiveId" clId="{65DF6DFB-917B-4B42-BCC5-44A6192800B4}" dt="2020-03-07T08:42:57.455" v="3247" actId="478"/>
          <ac:cxnSpMkLst>
            <pc:docMk/>
            <pc:sldMk cId="2594490021" sldId="278"/>
            <ac:cxnSpMk id="53" creationId="{6D98C4FE-8D82-4EFD-AA96-4BF6D8320C72}"/>
          </ac:cxnSpMkLst>
        </pc:cxnChg>
      </pc:sldChg>
      <pc:sldChg chg="addSp delSp modSp add">
        <pc:chgData name="nikita bakanchev" userId="7425f483d9e5d2b1" providerId="LiveId" clId="{65DF6DFB-917B-4B42-BCC5-44A6192800B4}" dt="2020-03-07T11:56:04.844" v="3348" actId="1076"/>
        <pc:sldMkLst>
          <pc:docMk/>
          <pc:sldMk cId="4018589388" sldId="279"/>
        </pc:sldMkLst>
        <pc:spChg chg="mod">
          <ac:chgData name="nikita bakanchev" userId="7425f483d9e5d2b1" providerId="LiveId" clId="{65DF6DFB-917B-4B42-BCC5-44A6192800B4}" dt="2020-03-07T11:53:19.713" v="3258" actId="1076"/>
          <ac:spMkLst>
            <pc:docMk/>
            <pc:sldMk cId="4018589388" sldId="279"/>
            <ac:spMk id="8" creationId="{82543DF5-47EA-4FF3-931D-CE27A54C6E98}"/>
          </ac:spMkLst>
        </pc:spChg>
        <pc:spChg chg="mod">
          <ac:chgData name="nikita bakanchev" userId="7425f483d9e5d2b1" providerId="LiveId" clId="{65DF6DFB-917B-4B42-BCC5-44A6192800B4}" dt="2020-03-07T08:43:39.656" v="3254" actId="1076"/>
          <ac:spMkLst>
            <pc:docMk/>
            <pc:sldMk cId="4018589388" sldId="279"/>
            <ac:spMk id="9" creationId="{FA1F643D-9CD7-4D8B-A024-94E08B20E74F}"/>
          </ac:spMkLst>
        </pc:spChg>
        <pc:spChg chg="add del mod">
          <ac:chgData name="nikita bakanchev" userId="7425f483d9e5d2b1" providerId="LiveId" clId="{65DF6DFB-917B-4B42-BCC5-44A6192800B4}" dt="2020-03-07T11:53:36.567" v="3263"/>
          <ac:spMkLst>
            <pc:docMk/>
            <pc:sldMk cId="4018589388" sldId="279"/>
            <ac:spMk id="15" creationId="{2753654F-AC4A-4841-B307-C3EAAEC504CA}"/>
          </ac:spMkLst>
        </pc:spChg>
        <pc:spChg chg="add mod">
          <ac:chgData name="nikita bakanchev" userId="7425f483d9e5d2b1" providerId="LiveId" clId="{65DF6DFB-917B-4B42-BCC5-44A6192800B4}" dt="2020-03-07T11:55:53.804" v="3345" actId="1076"/>
          <ac:spMkLst>
            <pc:docMk/>
            <pc:sldMk cId="4018589388" sldId="279"/>
            <ac:spMk id="16" creationId="{F779491A-E47D-4E95-BA69-8B5AE07BCAC4}"/>
          </ac:spMkLst>
        </pc:spChg>
        <pc:spChg chg="mod">
          <ac:chgData name="nikita bakanchev" userId="7425f483d9e5d2b1" providerId="LiveId" clId="{65DF6DFB-917B-4B42-BCC5-44A6192800B4}" dt="2020-03-07T08:44:04.389" v="3257" actId="1076"/>
          <ac:spMkLst>
            <pc:docMk/>
            <pc:sldMk cId="4018589388" sldId="279"/>
            <ac:spMk id="31" creationId="{4748E057-6CDD-450A-940E-A59683B195E8}"/>
          </ac:spMkLst>
        </pc:spChg>
        <pc:spChg chg="add mod">
          <ac:chgData name="nikita bakanchev" userId="7425f483d9e5d2b1" providerId="LiveId" clId="{65DF6DFB-917B-4B42-BCC5-44A6192800B4}" dt="2020-03-07T11:55:58.011" v="3346" actId="1076"/>
          <ac:spMkLst>
            <pc:docMk/>
            <pc:sldMk cId="4018589388" sldId="279"/>
            <ac:spMk id="39" creationId="{A9F211A1-0E43-441A-83AF-D1E50781983C}"/>
          </ac:spMkLst>
        </pc:spChg>
        <pc:spChg chg="add mod">
          <ac:chgData name="nikita bakanchev" userId="7425f483d9e5d2b1" providerId="LiveId" clId="{65DF6DFB-917B-4B42-BCC5-44A6192800B4}" dt="2020-03-07T11:56:02.071" v="3347" actId="1076"/>
          <ac:spMkLst>
            <pc:docMk/>
            <pc:sldMk cId="4018589388" sldId="279"/>
            <ac:spMk id="40" creationId="{9BB2DAC7-BF52-4B24-9436-F4174F9EEE69}"/>
          </ac:spMkLst>
        </pc:spChg>
        <pc:spChg chg="add mod">
          <ac:chgData name="nikita bakanchev" userId="7425f483d9e5d2b1" providerId="LiveId" clId="{65DF6DFB-917B-4B42-BCC5-44A6192800B4}" dt="2020-03-07T11:56:04.844" v="3348" actId="1076"/>
          <ac:spMkLst>
            <pc:docMk/>
            <pc:sldMk cId="4018589388" sldId="279"/>
            <ac:spMk id="41" creationId="{BE582286-82CB-4F49-BDB1-796F44D97FE2}"/>
          </ac:spMkLst>
        </pc:spChg>
        <pc:cxnChg chg="mod">
          <ac:chgData name="nikita bakanchev" userId="7425f483d9e5d2b1" providerId="LiveId" clId="{65DF6DFB-917B-4B42-BCC5-44A6192800B4}" dt="2020-03-07T08:43:39.656" v="3254" actId="1076"/>
          <ac:cxnSpMkLst>
            <pc:docMk/>
            <pc:sldMk cId="4018589388" sldId="279"/>
            <ac:cxnSpMk id="11" creationId="{5E1CE1F9-FEB0-4CB4-BEFF-851FFA584509}"/>
          </ac:cxnSpMkLst>
        </pc:cxnChg>
        <pc:cxnChg chg="mod">
          <ac:chgData name="nikita bakanchev" userId="7425f483d9e5d2b1" providerId="LiveId" clId="{65DF6DFB-917B-4B42-BCC5-44A6192800B4}" dt="2020-03-07T08:44:04.389" v="3257" actId="1076"/>
          <ac:cxnSpMkLst>
            <pc:docMk/>
            <pc:sldMk cId="4018589388" sldId="279"/>
            <ac:cxnSpMk id="32" creationId="{E3DDE05D-3BC2-4D92-B96E-7DC170869DF7}"/>
          </ac:cxnSpMkLst>
        </pc:cxnChg>
        <pc:cxnChg chg="mod">
          <ac:chgData name="nikita bakanchev" userId="7425f483d9e5d2b1" providerId="LiveId" clId="{65DF6DFB-917B-4B42-BCC5-44A6192800B4}" dt="2020-03-07T08:44:04.389" v="3257" actId="1076"/>
          <ac:cxnSpMkLst>
            <pc:docMk/>
            <pc:sldMk cId="4018589388" sldId="279"/>
            <ac:cxnSpMk id="50" creationId="{090E2C85-6D44-49DC-B5F4-DC4E6DAF3884}"/>
          </ac:cxnSpMkLst>
        </pc:cxnChg>
        <pc:cxnChg chg="mod">
          <ac:chgData name="nikita bakanchev" userId="7425f483d9e5d2b1" providerId="LiveId" clId="{65DF6DFB-917B-4B42-BCC5-44A6192800B4}" dt="2020-03-07T08:44:04.389" v="3257" actId="1076"/>
          <ac:cxnSpMkLst>
            <pc:docMk/>
            <pc:sldMk cId="4018589388" sldId="279"/>
            <ac:cxnSpMk id="53" creationId="{6D98C4FE-8D82-4EFD-AA96-4BF6D8320C72}"/>
          </ac:cxnSpMkLst>
        </pc:cxnChg>
      </pc:sldChg>
      <pc:sldChg chg="addSp delSp modSp add">
        <pc:chgData name="nikita bakanchev" userId="7425f483d9e5d2b1" providerId="LiveId" clId="{65DF6DFB-917B-4B42-BCC5-44A6192800B4}" dt="2020-03-07T11:58:08.328" v="3362" actId="1076"/>
        <pc:sldMkLst>
          <pc:docMk/>
          <pc:sldMk cId="1774991521" sldId="280"/>
        </pc:sldMkLst>
        <pc:spChg chg="add mod">
          <ac:chgData name="nikita bakanchev" userId="7425f483d9e5d2b1" providerId="LiveId" clId="{65DF6DFB-917B-4B42-BCC5-44A6192800B4}" dt="2020-03-07T11:56:59.634" v="3352" actId="1076"/>
          <ac:spMkLst>
            <pc:docMk/>
            <pc:sldMk cId="1774991521" sldId="280"/>
            <ac:spMk id="3" creationId="{F22266E2-A854-49B4-849F-077600C7124A}"/>
          </ac:spMkLst>
        </pc:spChg>
        <pc:spChg chg="add mod">
          <ac:chgData name="nikita bakanchev" userId="7425f483d9e5d2b1" providerId="LiveId" clId="{65DF6DFB-917B-4B42-BCC5-44A6192800B4}" dt="2020-03-07T11:57:41.551" v="3356" actId="1582"/>
          <ac:spMkLst>
            <pc:docMk/>
            <pc:sldMk cId="1774991521" sldId="280"/>
            <ac:spMk id="10" creationId="{5E80F554-541D-4956-99D3-45E78ACF4BCE}"/>
          </ac:spMkLst>
        </pc:spChg>
        <pc:spChg chg="add del">
          <ac:chgData name="nikita bakanchev" userId="7425f483d9e5d2b1" providerId="LiveId" clId="{65DF6DFB-917B-4B42-BCC5-44A6192800B4}" dt="2020-03-07T11:57:52.584" v="3358"/>
          <ac:spMkLst>
            <pc:docMk/>
            <pc:sldMk cId="1774991521" sldId="280"/>
            <ac:spMk id="42" creationId="{E2BA2735-9A48-423F-A9CD-A8F0599F1E5B}"/>
          </ac:spMkLst>
        </pc:spChg>
        <pc:spChg chg="add del">
          <ac:chgData name="nikita bakanchev" userId="7425f483d9e5d2b1" providerId="LiveId" clId="{65DF6DFB-917B-4B42-BCC5-44A6192800B4}" dt="2020-03-07T11:57:55.871" v="3360"/>
          <ac:spMkLst>
            <pc:docMk/>
            <pc:sldMk cId="1774991521" sldId="280"/>
            <ac:spMk id="43" creationId="{C5D0A36E-2E74-43D0-A4AA-44095DC4269E}"/>
          </ac:spMkLst>
        </pc:spChg>
        <pc:spChg chg="add mod">
          <ac:chgData name="nikita bakanchev" userId="7425f483d9e5d2b1" providerId="LiveId" clId="{65DF6DFB-917B-4B42-BCC5-44A6192800B4}" dt="2020-03-07T11:58:08.328" v="3362" actId="1076"/>
          <ac:spMkLst>
            <pc:docMk/>
            <pc:sldMk cId="1774991521" sldId="280"/>
            <ac:spMk id="44" creationId="{B8DE7F4B-837E-41F3-B522-BF8C5F5E56F2}"/>
          </ac:spMkLst>
        </pc:spChg>
      </pc:sldChg>
      <pc:sldChg chg="addSp delSp modSp add">
        <pc:chgData name="nikita bakanchev" userId="7425f483d9e5d2b1" providerId="LiveId" clId="{65DF6DFB-917B-4B42-BCC5-44A6192800B4}" dt="2020-03-07T12:00:48.864" v="3379" actId="1076"/>
        <pc:sldMkLst>
          <pc:docMk/>
          <pc:sldMk cId="1353314119" sldId="281"/>
        </pc:sldMkLst>
        <pc:spChg chg="mod">
          <ac:chgData name="nikita bakanchev" userId="7425f483d9e5d2b1" providerId="LiveId" clId="{65DF6DFB-917B-4B42-BCC5-44A6192800B4}" dt="2020-03-07T11:58:57.632" v="3366" actId="1076"/>
          <ac:spMkLst>
            <pc:docMk/>
            <pc:sldMk cId="1353314119" sldId="281"/>
            <ac:spMk id="3" creationId="{F22266E2-A854-49B4-849F-077600C7124A}"/>
          </ac:spMkLst>
        </pc:spChg>
        <pc:spChg chg="mod">
          <ac:chgData name="nikita bakanchev" userId="7425f483d9e5d2b1" providerId="LiveId" clId="{65DF6DFB-917B-4B42-BCC5-44A6192800B4}" dt="2020-03-07T11:59:05.493" v="3367" actId="1076"/>
          <ac:spMkLst>
            <pc:docMk/>
            <pc:sldMk cId="1353314119" sldId="281"/>
            <ac:spMk id="10" creationId="{5E80F554-541D-4956-99D3-45E78ACF4BCE}"/>
          </ac:spMkLst>
        </pc:spChg>
        <pc:spChg chg="mod">
          <ac:chgData name="nikita bakanchev" userId="7425f483d9e5d2b1" providerId="LiveId" clId="{65DF6DFB-917B-4B42-BCC5-44A6192800B4}" dt="2020-03-07T11:59:29.027" v="3368" actId="1076"/>
          <ac:spMkLst>
            <pc:docMk/>
            <pc:sldMk cId="1353314119" sldId="281"/>
            <ac:spMk id="20" creationId="{5F003B8B-40BC-4CA7-83EC-2D84D851D752}"/>
          </ac:spMkLst>
        </pc:spChg>
        <pc:spChg chg="add">
          <ac:chgData name="nikita bakanchev" userId="7425f483d9e5d2b1" providerId="LiveId" clId="{65DF6DFB-917B-4B42-BCC5-44A6192800B4}" dt="2020-03-07T12:00:27.686" v="3375"/>
          <ac:spMkLst>
            <pc:docMk/>
            <pc:sldMk cId="1353314119" sldId="281"/>
            <ac:spMk id="42" creationId="{56DF2970-8A03-4E6C-B5A6-23876E29A3B7}"/>
          </ac:spMkLst>
        </pc:spChg>
        <pc:spChg chg="add del">
          <ac:chgData name="nikita bakanchev" userId="7425f483d9e5d2b1" providerId="LiveId" clId="{65DF6DFB-917B-4B42-BCC5-44A6192800B4}" dt="2020-03-07T12:00:34.558" v="3377"/>
          <ac:spMkLst>
            <pc:docMk/>
            <pc:sldMk cId="1353314119" sldId="281"/>
            <ac:spMk id="43" creationId="{A8094ECC-11FE-476D-814B-2D9961F67E2B}"/>
          </ac:spMkLst>
        </pc:spChg>
        <pc:spChg chg="add mod">
          <ac:chgData name="nikita bakanchev" userId="7425f483d9e5d2b1" providerId="LiveId" clId="{65DF6DFB-917B-4B42-BCC5-44A6192800B4}" dt="2020-03-07T12:00:48.864" v="3379" actId="1076"/>
          <ac:spMkLst>
            <pc:docMk/>
            <pc:sldMk cId="1353314119" sldId="281"/>
            <ac:spMk id="45" creationId="{A8254180-CE47-408E-930D-0E73906548A5}"/>
          </ac:spMkLst>
        </pc:spChg>
      </pc:sldChg>
      <pc:sldChg chg="addSp modSp add">
        <pc:chgData name="nikita bakanchev" userId="7425f483d9e5d2b1" providerId="LiveId" clId="{65DF6DFB-917B-4B42-BCC5-44A6192800B4}" dt="2020-03-07T12:04:04.086" v="3382" actId="14100"/>
        <pc:sldMkLst>
          <pc:docMk/>
          <pc:sldMk cId="1688515483" sldId="282"/>
        </pc:sldMkLst>
        <pc:spChg chg="mod">
          <ac:chgData name="nikita bakanchev" userId="7425f483d9e5d2b1" providerId="LiveId" clId="{65DF6DFB-917B-4B42-BCC5-44A6192800B4}" dt="2020-03-07T12:04:04.086" v="3382" actId="14100"/>
          <ac:spMkLst>
            <pc:docMk/>
            <pc:sldMk cId="1688515483" sldId="282"/>
            <ac:spMk id="10" creationId="{5E80F554-541D-4956-99D3-45E78ACF4BCE}"/>
          </ac:spMkLst>
        </pc:spChg>
        <pc:spChg chg="add mod">
          <ac:chgData name="nikita bakanchev" userId="7425f483d9e5d2b1" providerId="LiveId" clId="{65DF6DFB-917B-4B42-BCC5-44A6192800B4}" dt="2020-03-07T12:00:19.906" v="3374" actId="1076"/>
          <ac:spMkLst>
            <pc:docMk/>
            <pc:sldMk cId="1688515483" sldId="282"/>
            <ac:spMk id="42" creationId="{C1D0E6E2-2BE1-4FDF-B14A-58D0985585D6}"/>
          </ac:spMkLst>
        </pc:spChg>
        <pc:spChg chg="add mod">
          <ac:chgData name="nikita bakanchev" userId="7425f483d9e5d2b1" providerId="LiveId" clId="{65DF6DFB-917B-4B42-BCC5-44A6192800B4}" dt="2020-03-07T12:01:10.554" v="3381" actId="1076"/>
          <ac:spMkLst>
            <pc:docMk/>
            <pc:sldMk cId="1688515483" sldId="282"/>
            <ac:spMk id="43" creationId="{C1A3E45B-2FF7-4FC5-8012-B7A98BF1C03D}"/>
          </ac:spMkLst>
        </pc:spChg>
      </pc:sldChg>
      <pc:sldChg chg="addSp delSp modSp add">
        <pc:chgData name="nikita bakanchev" userId="7425f483d9e5d2b1" providerId="LiveId" clId="{65DF6DFB-917B-4B42-BCC5-44A6192800B4}" dt="2020-03-07T12:11:46.147" v="4123" actId="20577"/>
        <pc:sldMkLst>
          <pc:docMk/>
          <pc:sldMk cId="1827157732" sldId="283"/>
        </pc:sldMkLst>
        <pc:spChg chg="mod">
          <ac:chgData name="nikita bakanchev" userId="7425f483d9e5d2b1" providerId="LiveId" clId="{65DF6DFB-917B-4B42-BCC5-44A6192800B4}" dt="2020-03-07T12:09:27.228" v="3691" actId="20577"/>
          <ac:spMkLst>
            <pc:docMk/>
            <pc:sldMk cId="1827157732" sldId="283"/>
            <ac:spMk id="2" creationId="{12A4ADD6-17DF-44EB-B45B-485459CDA607}"/>
          </ac:spMkLst>
        </pc:spChg>
        <pc:spChg chg="add del mod">
          <ac:chgData name="nikita bakanchev" userId="7425f483d9e5d2b1" providerId="LiveId" clId="{65DF6DFB-917B-4B42-BCC5-44A6192800B4}" dt="2020-03-07T12:11:46.147" v="4123" actId="20577"/>
          <ac:spMkLst>
            <pc:docMk/>
            <pc:sldMk cId="1827157732" sldId="283"/>
            <ac:spMk id="3" creationId="{59B897F4-EEA9-4BA4-8627-92BF3F8ADDEC}"/>
          </ac:spMkLst>
        </pc:spChg>
        <pc:spChg chg="add del mod">
          <ac:chgData name="nikita bakanchev" userId="7425f483d9e5d2b1" providerId="LiveId" clId="{65DF6DFB-917B-4B42-BCC5-44A6192800B4}" dt="2020-03-07T12:09:44.962" v="3694"/>
          <ac:spMkLst>
            <pc:docMk/>
            <pc:sldMk cId="1827157732" sldId="283"/>
            <ac:spMk id="4" creationId="{448A4441-6CE1-4B43-9B24-8B6770C34EA4}"/>
          </ac:spMkLst>
        </pc:spChg>
      </pc:sldChg>
      <pc:sldChg chg="modSp add">
        <pc:chgData name="nikita bakanchev" userId="7425f483d9e5d2b1" providerId="LiveId" clId="{65DF6DFB-917B-4B42-BCC5-44A6192800B4}" dt="2020-03-07T12:14:43.061" v="4649" actId="20577"/>
        <pc:sldMkLst>
          <pc:docMk/>
          <pc:sldMk cId="1604464664" sldId="284"/>
        </pc:sldMkLst>
        <pc:spChg chg="mod">
          <ac:chgData name="nikita bakanchev" userId="7425f483d9e5d2b1" providerId="LiveId" clId="{65DF6DFB-917B-4B42-BCC5-44A6192800B4}" dt="2020-03-07T12:12:10.608" v="4143" actId="20577"/>
          <ac:spMkLst>
            <pc:docMk/>
            <pc:sldMk cId="1604464664" sldId="284"/>
            <ac:spMk id="2" creationId="{5D8ED37F-97ED-418B-BBD4-770DEF2CD985}"/>
          </ac:spMkLst>
        </pc:spChg>
        <pc:spChg chg="mod">
          <ac:chgData name="nikita bakanchev" userId="7425f483d9e5d2b1" providerId="LiveId" clId="{65DF6DFB-917B-4B42-BCC5-44A6192800B4}" dt="2020-03-07T12:14:43.061" v="4649" actId="20577"/>
          <ac:spMkLst>
            <pc:docMk/>
            <pc:sldMk cId="1604464664" sldId="284"/>
            <ac:spMk id="3" creationId="{E456C9D1-C008-4A30-8600-1E3CF7822756}"/>
          </ac:spMkLst>
        </pc:spChg>
      </pc:sldChg>
      <pc:sldChg chg="modSp add del">
        <pc:chgData name="nikita bakanchev" userId="7425f483d9e5d2b1" providerId="LiveId" clId="{65DF6DFB-917B-4B42-BCC5-44A6192800B4}" dt="2020-03-07T12:18:18.364" v="4670" actId="2696"/>
        <pc:sldMkLst>
          <pc:docMk/>
          <pc:sldMk cId="3443323714" sldId="285"/>
        </pc:sldMkLst>
        <pc:spChg chg="mod">
          <ac:chgData name="nikita bakanchev" userId="7425f483d9e5d2b1" providerId="LiveId" clId="{65DF6DFB-917B-4B42-BCC5-44A6192800B4}" dt="2020-03-07T12:14:55.338" v="4666" actId="20577"/>
          <ac:spMkLst>
            <pc:docMk/>
            <pc:sldMk cId="3443323714" sldId="285"/>
            <ac:spMk id="2" creationId="{19486F21-79CB-42D8-B6EE-5968559CCE60}"/>
          </ac:spMkLst>
        </pc:spChg>
      </pc:sldChg>
      <pc:sldChg chg="addSp modSp add ord">
        <pc:chgData name="nikita bakanchev" userId="7425f483d9e5d2b1" providerId="LiveId" clId="{65DF6DFB-917B-4B42-BCC5-44A6192800B4}" dt="2020-03-07T12:24:27.769" v="4784" actId="1076"/>
        <pc:sldMkLst>
          <pc:docMk/>
          <pc:sldMk cId="1941283782" sldId="286"/>
        </pc:sldMkLst>
        <pc:spChg chg="mod">
          <ac:chgData name="nikita bakanchev" userId="7425f483d9e5d2b1" providerId="LiveId" clId="{65DF6DFB-917B-4B42-BCC5-44A6192800B4}" dt="2020-03-07T12:19:44.237" v="4760" actId="1076"/>
          <ac:spMkLst>
            <pc:docMk/>
            <pc:sldMk cId="1941283782" sldId="286"/>
            <ac:spMk id="2" creationId="{6822D6CC-5865-4960-8AEA-8E938C4AF878}"/>
          </ac:spMkLst>
        </pc:spChg>
        <pc:spChg chg="add mod">
          <ac:chgData name="nikita bakanchev" userId="7425f483d9e5d2b1" providerId="LiveId" clId="{65DF6DFB-917B-4B42-BCC5-44A6192800B4}" dt="2020-03-07T12:19:51.836" v="4761" actId="1076"/>
          <ac:spMkLst>
            <pc:docMk/>
            <pc:sldMk cId="1941283782" sldId="286"/>
            <ac:spMk id="3" creationId="{5A3EABBB-939F-4832-8A2E-FFEEF20AEC1B}"/>
          </ac:spMkLst>
        </pc:spChg>
        <pc:spChg chg="add mod">
          <ac:chgData name="nikita bakanchev" userId="7425f483d9e5d2b1" providerId="LiveId" clId="{65DF6DFB-917B-4B42-BCC5-44A6192800B4}" dt="2020-03-07T12:22:17.344" v="4774" actId="207"/>
          <ac:spMkLst>
            <pc:docMk/>
            <pc:sldMk cId="1941283782" sldId="286"/>
            <ac:spMk id="9" creationId="{A3DD94D1-8DEC-48A0-A13C-0793CA34659F}"/>
          </ac:spMkLst>
        </pc:spChg>
        <pc:spChg chg="add mod">
          <ac:chgData name="nikita bakanchev" userId="7425f483d9e5d2b1" providerId="LiveId" clId="{65DF6DFB-917B-4B42-BCC5-44A6192800B4}" dt="2020-03-07T12:22:54.649" v="4780" actId="207"/>
          <ac:spMkLst>
            <pc:docMk/>
            <pc:sldMk cId="1941283782" sldId="286"/>
            <ac:spMk id="10" creationId="{E8A3BE68-799E-4803-96B8-3A19FC307ECE}"/>
          </ac:spMkLst>
        </pc:spChg>
        <pc:spChg chg="add mod">
          <ac:chgData name="nikita bakanchev" userId="7425f483d9e5d2b1" providerId="LiveId" clId="{65DF6DFB-917B-4B42-BCC5-44A6192800B4}" dt="2020-03-07T12:23:10.374" v="4782" actId="1076"/>
          <ac:spMkLst>
            <pc:docMk/>
            <pc:sldMk cId="1941283782" sldId="286"/>
            <ac:spMk id="27" creationId="{6254208F-65AB-4498-A9D8-7D84BBC1D424}"/>
          </ac:spMkLst>
        </pc:spChg>
        <pc:spChg chg="add mod">
          <ac:chgData name="nikita bakanchev" userId="7425f483d9e5d2b1" providerId="LiveId" clId="{65DF6DFB-917B-4B42-BCC5-44A6192800B4}" dt="2020-03-07T12:24:27.769" v="4784" actId="1076"/>
          <ac:spMkLst>
            <pc:docMk/>
            <pc:sldMk cId="1941283782" sldId="286"/>
            <ac:spMk id="28" creationId="{96FE9981-8C1C-492F-8A3A-BC1A4910DE2B}"/>
          </ac:spMkLst>
        </pc:spChg>
        <pc:spChg chg="mod">
          <ac:chgData name="nikita bakanchev" userId="7425f483d9e5d2b1" providerId="LiveId" clId="{65DF6DFB-917B-4B42-BCC5-44A6192800B4}" dt="2020-03-07T12:19:51.836" v="4761" actId="1076"/>
          <ac:spMkLst>
            <pc:docMk/>
            <pc:sldMk cId="1941283782" sldId="286"/>
            <ac:spMk id="56" creationId="{073FCBCF-70CE-4D67-A418-298DC11F21BA}"/>
          </ac:spMkLst>
        </pc:spChg>
      </pc:sldChg>
      <pc:sldChg chg="addSp modSp add">
        <pc:chgData name="nikita bakanchev" userId="7425f483d9e5d2b1" providerId="LiveId" clId="{65DF6DFB-917B-4B42-BCC5-44A6192800B4}" dt="2020-03-07T12:25:12.757" v="4790" actId="1076"/>
        <pc:sldMkLst>
          <pc:docMk/>
          <pc:sldMk cId="316538038" sldId="287"/>
        </pc:sldMkLst>
        <pc:spChg chg="mod">
          <ac:chgData name="nikita bakanchev" userId="7425f483d9e5d2b1" providerId="LiveId" clId="{65DF6DFB-917B-4B42-BCC5-44A6192800B4}" dt="2020-03-07T12:24:50.971" v="4786" actId="1076"/>
          <ac:spMkLst>
            <pc:docMk/>
            <pc:sldMk cId="316538038" sldId="287"/>
            <ac:spMk id="10" creationId="{E8A3BE68-799E-4803-96B8-3A19FC307ECE}"/>
          </ac:spMkLst>
        </pc:spChg>
        <pc:spChg chg="mod">
          <ac:chgData name="nikita bakanchev" userId="7425f483d9e5d2b1" providerId="LiveId" clId="{65DF6DFB-917B-4B42-BCC5-44A6192800B4}" dt="2020-03-07T12:24:50.971" v="4786" actId="1076"/>
          <ac:spMkLst>
            <pc:docMk/>
            <pc:sldMk cId="316538038" sldId="287"/>
            <ac:spMk id="27" creationId="{6254208F-65AB-4498-A9D8-7D84BBC1D424}"/>
          </ac:spMkLst>
        </pc:spChg>
        <pc:spChg chg="add mod">
          <ac:chgData name="nikita bakanchev" userId="7425f483d9e5d2b1" providerId="LiveId" clId="{65DF6DFB-917B-4B42-BCC5-44A6192800B4}" dt="2020-03-07T12:25:01.838" v="4788" actId="1076"/>
          <ac:spMkLst>
            <pc:docMk/>
            <pc:sldMk cId="316538038" sldId="287"/>
            <ac:spMk id="29" creationId="{D08AA281-4137-4D4D-A485-D67D15E8F274}"/>
          </ac:spMkLst>
        </pc:spChg>
        <pc:spChg chg="add mod">
          <ac:chgData name="nikita bakanchev" userId="7425f483d9e5d2b1" providerId="LiveId" clId="{65DF6DFB-917B-4B42-BCC5-44A6192800B4}" dt="2020-03-07T12:25:12.757" v="4790" actId="1076"/>
          <ac:spMkLst>
            <pc:docMk/>
            <pc:sldMk cId="316538038" sldId="287"/>
            <ac:spMk id="30" creationId="{1CE7F7E7-6A1E-4F0A-994F-A02C925DFCA7}"/>
          </ac:spMkLst>
        </pc:spChg>
      </pc:sldChg>
    </pc:docChg>
  </pc:docChgLst>
  <pc:docChgLst>
    <pc:chgData name="nikita bakanchev" userId="7425f483d9e5d2b1" providerId="LiveId" clId="{2D8D2EDB-6CD7-454A-8584-7EFCE9D01EE7}"/>
    <pc:docChg chg="undo custSel addSld delSld modSld">
      <pc:chgData name="nikita bakanchev" userId="7425f483d9e5d2b1" providerId="LiveId" clId="{2D8D2EDB-6CD7-454A-8584-7EFCE9D01EE7}" dt="2020-03-21T05:37:20.328" v="4557" actId="20577"/>
      <pc:docMkLst>
        <pc:docMk/>
      </pc:docMkLst>
      <pc:sldChg chg="modSp">
        <pc:chgData name="nikita bakanchev" userId="7425f483d9e5d2b1" providerId="LiveId" clId="{2D8D2EDB-6CD7-454A-8584-7EFCE9D01EE7}" dt="2020-03-19T10:37:41.882" v="294" actId="20577"/>
        <pc:sldMkLst>
          <pc:docMk/>
          <pc:sldMk cId="1941283782" sldId="286"/>
        </pc:sldMkLst>
        <pc:spChg chg="mod">
          <ac:chgData name="nikita bakanchev" userId="7425f483d9e5d2b1" providerId="LiveId" clId="{2D8D2EDB-6CD7-454A-8584-7EFCE9D01EE7}" dt="2020-03-19T10:37:18.849" v="253" actId="20577"/>
          <ac:spMkLst>
            <pc:docMk/>
            <pc:sldMk cId="1941283782" sldId="286"/>
            <ac:spMk id="19" creationId="{E6CECD06-4F60-4DF2-B587-0EDA43910D16}"/>
          </ac:spMkLst>
        </pc:spChg>
        <pc:spChg chg="mod">
          <ac:chgData name="nikita bakanchev" userId="7425f483d9e5d2b1" providerId="LiveId" clId="{2D8D2EDB-6CD7-454A-8584-7EFCE9D01EE7}" dt="2020-03-19T10:37:23.587" v="261" actId="20577"/>
          <ac:spMkLst>
            <pc:docMk/>
            <pc:sldMk cId="1941283782" sldId="286"/>
            <ac:spMk id="20" creationId="{5F003B8B-40BC-4CA7-83EC-2D84D851D752}"/>
          </ac:spMkLst>
        </pc:spChg>
        <pc:spChg chg="mod">
          <ac:chgData name="nikita bakanchev" userId="7425f483d9e5d2b1" providerId="LiveId" clId="{2D8D2EDB-6CD7-454A-8584-7EFCE9D01EE7}" dt="2020-03-19T10:37:29.338" v="269" actId="20577"/>
          <ac:spMkLst>
            <pc:docMk/>
            <pc:sldMk cId="1941283782" sldId="286"/>
            <ac:spMk id="21" creationId="{C4BBE7B8-08B3-415F-B38F-0B87E248F10D}"/>
          </ac:spMkLst>
        </pc:spChg>
        <pc:spChg chg="mod">
          <ac:chgData name="nikita bakanchev" userId="7425f483d9e5d2b1" providerId="LiveId" clId="{2D8D2EDB-6CD7-454A-8584-7EFCE9D01EE7}" dt="2020-03-19T10:37:33.204" v="277" actId="20577"/>
          <ac:spMkLst>
            <pc:docMk/>
            <pc:sldMk cId="1941283782" sldId="286"/>
            <ac:spMk id="24" creationId="{051D4FFB-E92B-4295-8175-43A5C9926F0D}"/>
          </ac:spMkLst>
        </pc:spChg>
        <pc:spChg chg="mod">
          <ac:chgData name="nikita bakanchev" userId="7425f483d9e5d2b1" providerId="LiveId" clId="{2D8D2EDB-6CD7-454A-8584-7EFCE9D01EE7}" dt="2020-03-19T10:37:37.648" v="287" actId="20577"/>
          <ac:spMkLst>
            <pc:docMk/>
            <pc:sldMk cId="1941283782" sldId="286"/>
            <ac:spMk id="25" creationId="{1E10C42F-7CFB-4A73-8F35-8307C388F719}"/>
          </ac:spMkLst>
        </pc:spChg>
        <pc:spChg chg="mod">
          <ac:chgData name="nikita bakanchev" userId="7425f483d9e5d2b1" providerId="LiveId" clId="{2D8D2EDB-6CD7-454A-8584-7EFCE9D01EE7}" dt="2020-03-19T10:37:41.882" v="294" actId="20577"/>
          <ac:spMkLst>
            <pc:docMk/>
            <pc:sldMk cId="1941283782" sldId="286"/>
            <ac:spMk id="26" creationId="{98CC8F81-AFBA-41D8-AB6C-680FA634C721}"/>
          </ac:spMkLst>
        </pc:spChg>
        <pc:spChg chg="mod">
          <ac:chgData name="nikita bakanchev" userId="7425f483d9e5d2b1" providerId="LiveId" clId="{2D8D2EDB-6CD7-454A-8584-7EFCE9D01EE7}" dt="2020-03-19T10:37:13.123" v="246" actId="20577"/>
          <ac:spMkLst>
            <pc:docMk/>
            <pc:sldMk cId="1941283782" sldId="286"/>
            <ac:spMk id="28" creationId="{96FE9981-8C1C-492F-8A3A-BC1A4910DE2B}"/>
          </ac:spMkLst>
        </pc:spChg>
      </pc:sldChg>
      <pc:sldChg chg="addSp delSp modSp">
        <pc:chgData name="nikita bakanchev" userId="7425f483d9e5d2b1" providerId="LiveId" clId="{2D8D2EDB-6CD7-454A-8584-7EFCE9D01EE7}" dt="2020-03-19T10:38:24.928" v="371" actId="20577"/>
        <pc:sldMkLst>
          <pc:docMk/>
          <pc:sldMk cId="316538038" sldId="287"/>
        </pc:sldMkLst>
        <pc:spChg chg="add del">
          <ac:chgData name="nikita bakanchev" userId="7425f483d9e5d2b1" providerId="LiveId" clId="{2D8D2EDB-6CD7-454A-8584-7EFCE9D01EE7}" dt="2020-03-19T10:37:49.301" v="295" actId="478"/>
          <ac:spMkLst>
            <pc:docMk/>
            <pc:sldMk cId="316538038" sldId="287"/>
            <ac:spMk id="11" creationId="{3BC39B08-B954-C94F-8852-B6EAC66F0283}"/>
          </ac:spMkLst>
        </pc:spChg>
        <pc:spChg chg="mod">
          <ac:chgData name="nikita bakanchev" userId="7425f483d9e5d2b1" providerId="LiveId" clId="{2D8D2EDB-6CD7-454A-8584-7EFCE9D01EE7}" dt="2020-03-19T10:38:07.328" v="330" actId="20577"/>
          <ac:spMkLst>
            <pc:docMk/>
            <pc:sldMk cId="316538038" sldId="287"/>
            <ac:spMk id="19" creationId="{E6CECD06-4F60-4DF2-B587-0EDA43910D16}"/>
          </ac:spMkLst>
        </pc:spChg>
        <pc:spChg chg="mod">
          <ac:chgData name="nikita bakanchev" userId="7425f483d9e5d2b1" providerId="LiveId" clId="{2D8D2EDB-6CD7-454A-8584-7EFCE9D01EE7}" dt="2020-03-19T10:38:10.709" v="338" actId="20577"/>
          <ac:spMkLst>
            <pc:docMk/>
            <pc:sldMk cId="316538038" sldId="287"/>
            <ac:spMk id="20" creationId="{5F003B8B-40BC-4CA7-83EC-2D84D851D752}"/>
          </ac:spMkLst>
        </pc:spChg>
        <pc:spChg chg="mod">
          <ac:chgData name="nikita bakanchev" userId="7425f483d9e5d2b1" providerId="LiveId" clId="{2D8D2EDB-6CD7-454A-8584-7EFCE9D01EE7}" dt="2020-03-19T10:38:14.230" v="347" actId="20577"/>
          <ac:spMkLst>
            <pc:docMk/>
            <pc:sldMk cId="316538038" sldId="287"/>
            <ac:spMk id="21" creationId="{C4BBE7B8-08B3-415F-B38F-0B87E248F10D}"/>
          </ac:spMkLst>
        </pc:spChg>
        <pc:spChg chg="mod">
          <ac:chgData name="nikita bakanchev" userId="7425f483d9e5d2b1" providerId="LiveId" clId="{2D8D2EDB-6CD7-454A-8584-7EFCE9D01EE7}" dt="2020-03-19T10:38:18.125" v="355" actId="20577"/>
          <ac:spMkLst>
            <pc:docMk/>
            <pc:sldMk cId="316538038" sldId="287"/>
            <ac:spMk id="24" creationId="{051D4FFB-E92B-4295-8175-43A5C9926F0D}"/>
          </ac:spMkLst>
        </pc:spChg>
        <pc:spChg chg="mod">
          <ac:chgData name="nikita bakanchev" userId="7425f483d9e5d2b1" providerId="LiveId" clId="{2D8D2EDB-6CD7-454A-8584-7EFCE9D01EE7}" dt="2020-03-19T10:38:21.414" v="363" actId="20577"/>
          <ac:spMkLst>
            <pc:docMk/>
            <pc:sldMk cId="316538038" sldId="287"/>
            <ac:spMk id="25" creationId="{1E10C42F-7CFB-4A73-8F35-8307C388F719}"/>
          </ac:spMkLst>
        </pc:spChg>
        <pc:spChg chg="mod">
          <ac:chgData name="nikita bakanchev" userId="7425f483d9e5d2b1" providerId="LiveId" clId="{2D8D2EDB-6CD7-454A-8584-7EFCE9D01EE7}" dt="2020-03-19T10:38:24.928" v="371" actId="20577"/>
          <ac:spMkLst>
            <pc:docMk/>
            <pc:sldMk cId="316538038" sldId="287"/>
            <ac:spMk id="26" creationId="{98CC8F81-AFBA-41D8-AB6C-680FA634C721}"/>
          </ac:spMkLst>
        </pc:spChg>
        <pc:spChg chg="mod">
          <ac:chgData name="nikita bakanchev" userId="7425f483d9e5d2b1" providerId="LiveId" clId="{2D8D2EDB-6CD7-454A-8584-7EFCE9D01EE7}" dt="2020-03-19T10:37:55.569" v="303" actId="20577"/>
          <ac:spMkLst>
            <pc:docMk/>
            <pc:sldMk cId="316538038" sldId="287"/>
            <ac:spMk id="28" creationId="{96FE9981-8C1C-492F-8A3A-BC1A4910DE2B}"/>
          </ac:spMkLst>
        </pc:spChg>
        <pc:spChg chg="mod">
          <ac:chgData name="nikita bakanchev" userId="7425f483d9e5d2b1" providerId="LiveId" clId="{2D8D2EDB-6CD7-454A-8584-7EFCE9D01EE7}" dt="2020-03-19T10:37:59.964" v="313" actId="20577"/>
          <ac:spMkLst>
            <pc:docMk/>
            <pc:sldMk cId="316538038" sldId="287"/>
            <ac:spMk id="29" creationId="{D08AA281-4137-4D4D-A485-D67D15E8F274}"/>
          </ac:spMkLst>
        </pc:spChg>
        <pc:spChg chg="mod">
          <ac:chgData name="nikita bakanchev" userId="7425f483d9e5d2b1" providerId="LiveId" clId="{2D8D2EDB-6CD7-454A-8584-7EFCE9D01EE7}" dt="2020-03-19T10:38:03.379" v="322" actId="20577"/>
          <ac:spMkLst>
            <pc:docMk/>
            <pc:sldMk cId="316538038" sldId="287"/>
            <ac:spMk id="30" creationId="{1CE7F7E7-6A1E-4F0A-994F-A02C925DFCA7}"/>
          </ac:spMkLst>
        </pc:spChg>
      </pc:sldChg>
      <pc:sldChg chg="modSp add">
        <pc:chgData name="nikita bakanchev" userId="7425f483d9e5d2b1" providerId="LiveId" clId="{2D8D2EDB-6CD7-454A-8584-7EFCE9D01EE7}" dt="2020-03-21T05:37:20.328" v="4557" actId="20577"/>
        <pc:sldMkLst>
          <pc:docMk/>
          <pc:sldMk cId="2553210838" sldId="288"/>
        </pc:sldMkLst>
        <pc:spChg chg="mod">
          <ac:chgData name="nikita bakanchev" userId="7425f483d9e5d2b1" providerId="LiveId" clId="{2D8D2EDB-6CD7-454A-8584-7EFCE9D01EE7}" dt="2020-03-19T10:30:01.682" v="33" actId="20577"/>
          <ac:spMkLst>
            <pc:docMk/>
            <pc:sldMk cId="2553210838" sldId="288"/>
            <ac:spMk id="2" creationId="{454CEAE3-2948-8449-9107-A0AEEEE04AA9}"/>
          </ac:spMkLst>
        </pc:spChg>
        <pc:spChg chg="mod">
          <ac:chgData name="nikita bakanchev" userId="7425f483d9e5d2b1" providerId="LiveId" clId="{2D8D2EDB-6CD7-454A-8584-7EFCE9D01EE7}" dt="2020-03-21T05:37:20.328" v="4557" actId="20577"/>
          <ac:spMkLst>
            <pc:docMk/>
            <pc:sldMk cId="2553210838" sldId="288"/>
            <ac:spMk id="3" creationId="{0A396ECD-709C-804E-8171-45B07DEF6C36}"/>
          </ac:spMkLst>
        </pc:spChg>
      </pc:sldChg>
      <pc:sldChg chg="modSp add">
        <pc:chgData name="nikita bakanchev" userId="7425f483d9e5d2b1" providerId="LiveId" clId="{2D8D2EDB-6CD7-454A-8584-7EFCE9D01EE7}" dt="2020-03-19T13:20:19.764" v="1510" actId="20577"/>
        <pc:sldMkLst>
          <pc:docMk/>
          <pc:sldMk cId="3928231934" sldId="289"/>
        </pc:sldMkLst>
        <pc:spChg chg="mod">
          <ac:chgData name="nikita bakanchev" userId="7425f483d9e5d2b1" providerId="LiveId" clId="{2D8D2EDB-6CD7-454A-8584-7EFCE9D01EE7}" dt="2020-03-19T13:14:20.697" v="838" actId="20577"/>
          <ac:spMkLst>
            <pc:docMk/>
            <pc:sldMk cId="3928231934" sldId="289"/>
            <ac:spMk id="2" creationId="{C55F737E-264D-D044-AAD9-3F6998E57E89}"/>
          </ac:spMkLst>
        </pc:spChg>
        <pc:spChg chg="mod">
          <ac:chgData name="nikita bakanchev" userId="7425f483d9e5d2b1" providerId="LiveId" clId="{2D8D2EDB-6CD7-454A-8584-7EFCE9D01EE7}" dt="2020-03-19T13:20:19.764" v="1510" actId="20577"/>
          <ac:spMkLst>
            <pc:docMk/>
            <pc:sldMk cId="3928231934" sldId="289"/>
            <ac:spMk id="3" creationId="{0E6265ED-9B33-BF4C-9B2A-9C20D62AB6EE}"/>
          </ac:spMkLst>
        </pc:spChg>
      </pc:sldChg>
      <pc:sldChg chg="addSp delSp modSp add">
        <pc:chgData name="nikita bakanchev" userId="7425f483d9e5d2b1" providerId="LiveId" clId="{2D8D2EDB-6CD7-454A-8584-7EFCE9D01EE7}" dt="2020-03-19T10:39:56.202" v="452" actId="20577"/>
        <pc:sldMkLst>
          <pc:docMk/>
          <pc:sldMk cId="1330389332" sldId="290"/>
        </pc:sldMkLst>
        <pc:spChg chg="del mod">
          <ac:chgData name="nikita bakanchev" userId="7425f483d9e5d2b1" providerId="LiveId" clId="{2D8D2EDB-6CD7-454A-8584-7EFCE9D01EE7}" dt="2020-03-19T10:35:42.038" v="216"/>
          <ac:spMkLst>
            <pc:docMk/>
            <pc:sldMk cId="1330389332" sldId="290"/>
            <ac:spMk id="11" creationId="{3BC39B08-B954-C94F-8852-B6EAC66F0283}"/>
          </ac:spMkLst>
        </pc:spChg>
        <pc:spChg chg="mod">
          <ac:chgData name="nikita bakanchev" userId="7425f483d9e5d2b1" providerId="LiveId" clId="{2D8D2EDB-6CD7-454A-8584-7EFCE9D01EE7}" dt="2020-03-19T10:39:34.638" v="406" actId="20577"/>
          <ac:spMkLst>
            <pc:docMk/>
            <pc:sldMk cId="1330389332" sldId="290"/>
            <ac:spMk id="19" creationId="{E6CECD06-4F60-4DF2-B587-0EDA43910D16}"/>
          </ac:spMkLst>
        </pc:spChg>
        <pc:spChg chg="mod">
          <ac:chgData name="nikita bakanchev" userId="7425f483d9e5d2b1" providerId="LiveId" clId="{2D8D2EDB-6CD7-454A-8584-7EFCE9D01EE7}" dt="2020-03-19T10:39:38.361" v="413" actId="20577"/>
          <ac:spMkLst>
            <pc:docMk/>
            <pc:sldMk cId="1330389332" sldId="290"/>
            <ac:spMk id="20" creationId="{5F003B8B-40BC-4CA7-83EC-2D84D851D752}"/>
          </ac:spMkLst>
        </pc:spChg>
        <pc:spChg chg="mod">
          <ac:chgData name="nikita bakanchev" userId="7425f483d9e5d2b1" providerId="LiveId" clId="{2D8D2EDB-6CD7-454A-8584-7EFCE9D01EE7}" dt="2020-03-19T10:39:44.803" v="422" actId="20577"/>
          <ac:spMkLst>
            <pc:docMk/>
            <pc:sldMk cId="1330389332" sldId="290"/>
            <ac:spMk id="21" creationId="{C4BBE7B8-08B3-415F-B38F-0B87E248F10D}"/>
          </ac:spMkLst>
        </pc:spChg>
        <pc:spChg chg="mod">
          <ac:chgData name="nikita bakanchev" userId="7425f483d9e5d2b1" providerId="LiveId" clId="{2D8D2EDB-6CD7-454A-8584-7EFCE9D01EE7}" dt="2020-03-19T10:39:49.155" v="432" actId="20577"/>
          <ac:spMkLst>
            <pc:docMk/>
            <pc:sldMk cId="1330389332" sldId="290"/>
            <ac:spMk id="24" creationId="{051D4FFB-E92B-4295-8175-43A5C9926F0D}"/>
          </ac:spMkLst>
        </pc:spChg>
        <pc:spChg chg="mod">
          <ac:chgData name="nikita bakanchev" userId="7425f483d9e5d2b1" providerId="LiveId" clId="{2D8D2EDB-6CD7-454A-8584-7EFCE9D01EE7}" dt="2020-03-19T10:39:52.831" v="442" actId="20577"/>
          <ac:spMkLst>
            <pc:docMk/>
            <pc:sldMk cId="1330389332" sldId="290"/>
            <ac:spMk id="25" creationId="{1E10C42F-7CFB-4A73-8F35-8307C388F719}"/>
          </ac:spMkLst>
        </pc:spChg>
        <pc:spChg chg="mod">
          <ac:chgData name="nikita bakanchev" userId="7425f483d9e5d2b1" providerId="LiveId" clId="{2D8D2EDB-6CD7-454A-8584-7EFCE9D01EE7}" dt="2020-03-19T10:39:56.202" v="452" actId="20577"/>
          <ac:spMkLst>
            <pc:docMk/>
            <pc:sldMk cId="1330389332" sldId="290"/>
            <ac:spMk id="26" creationId="{98CC8F81-AFBA-41D8-AB6C-680FA634C721}"/>
          </ac:spMkLst>
        </pc:spChg>
        <pc:spChg chg="mod">
          <ac:chgData name="nikita bakanchev" userId="7425f483d9e5d2b1" providerId="LiveId" clId="{2D8D2EDB-6CD7-454A-8584-7EFCE9D01EE7}" dt="2020-03-19T10:39:17.410" v="381" actId="20577"/>
          <ac:spMkLst>
            <pc:docMk/>
            <pc:sldMk cId="1330389332" sldId="290"/>
            <ac:spMk id="28" creationId="{96FE9981-8C1C-492F-8A3A-BC1A4910DE2B}"/>
          </ac:spMkLst>
        </pc:spChg>
        <pc:spChg chg="mod">
          <ac:chgData name="nikita bakanchev" userId="7425f483d9e5d2b1" providerId="LiveId" clId="{2D8D2EDB-6CD7-454A-8584-7EFCE9D01EE7}" dt="2020-03-19T10:39:26.212" v="389" actId="20577"/>
          <ac:spMkLst>
            <pc:docMk/>
            <pc:sldMk cId="1330389332" sldId="290"/>
            <ac:spMk id="29" creationId="{D08AA281-4137-4D4D-A485-D67D15E8F274}"/>
          </ac:spMkLst>
        </pc:spChg>
        <pc:spChg chg="mod">
          <ac:chgData name="nikita bakanchev" userId="7425f483d9e5d2b1" providerId="LiveId" clId="{2D8D2EDB-6CD7-454A-8584-7EFCE9D01EE7}" dt="2020-03-19T10:39:29.759" v="398" actId="20577"/>
          <ac:spMkLst>
            <pc:docMk/>
            <pc:sldMk cId="1330389332" sldId="290"/>
            <ac:spMk id="30" creationId="{1CE7F7E7-6A1E-4F0A-994F-A02C925DFCA7}"/>
          </ac:spMkLst>
        </pc:spChg>
        <pc:spChg chg="add mod">
          <ac:chgData name="nikita bakanchev" userId="7425f483d9e5d2b1" providerId="LiveId" clId="{2D8D2EDB-6CD7-454A-8584-7EFCE9D01EE7}" dt="2020-03-19T10:35:27.392" v="210" actId="20577"/>
          <ac:spMkLst>
            <pc:docMk/>
            <pc:sldMk cId="1330389332" sldId="290"/>
            <ac:spMk id="31" creationId="{34B96FE1-83CC-AF46-8405-FBCE5D758555}"/>
          </ac:spMkLst>
        </pc:spChg>
        <pc:spChg chg="add mod">
          <ac:chgData name="nikita bakanchev" userId="7425f483d9e5d2b1" providerId="LiveId" clId="{2D8D2EDB-6CD7-454A-8584-7EFCE9D01EE7}" dt="2020-03-19T10:34:48.431" v="193" actId="1076"/>
          <ac:spMkLst>
            <pc:docMk/>
            <pc:sldMk cId="1330389332" sldId="290"/>
            <ac:spMk id="32" creationId="{600FF70F-87F4-BD48-ABA8-DD1E79670CBC}"/>
          </ac:spMkLst>
        </pc:spChg>
        <pc:spChg chg="add del">
          <ac:chgData name="nikita bakanchev" userId="7425f483d9e5d2b1" providerId="LiveId" clId="{2D8D2EDB-6CD7-454A-8584-7EFCE9D01EE7}" dt="2020-03-19T10:34:54.650" v="195"/>
          <ac:spMkLst>
            <pc:docMk/>
            <pc:sldMk cId="1330389332" sldId="290"/>
            <ac:spMk id="33" creationId="{656852A9-B5B5-9543-B549-272EC56D9511}"/>
          </ac:spMkLst>
        </pc:spChg>
        <pc:spChg chg="add del">
          <ac:chgData name="nikita bakanchev" userId="7425f483d9e5d2b1" providerId="LiveId" clId="{2D8D2EDB-6CD7-454A-8584-7EFCE9D01EE7}" dt="2020-03-19T10:34:54.650" v="195"/>
          <ac:spMkLst>
            <pc:docMk/>
            <pc:sldMk cId="1330389332" sldId="290"/>
            <ac:spMk id="34" creationId="{1916B244-390B-3C40-AD0B-30BF5AAD33FF}"/>
          </ac:spMkLst>
        </pc:spChg>
        <pc:spChg chg="add mod">
          <ac:chgData name="nikita bakanchev" userId="7425f483d9e5d2b1" providerId="LiveId" clId="{2D8D2EDB-6CD7-454A-8584-7EFCE9D01EE7}" dt="2020-03-19T10:35:21.010" v="200" actId="207"/>
          <ac:spMkLst>
            <pc:docMk/>
            <pc:sldMk cId="1330389332" sldId="290"/>
            <ac:spMk id="35" creationId="{1BF5036B-1610-8C46-B0C6-0E3FBAE82FBF}"/>
          </ac:spMkLst>
        </pc:spChg>
        <pc:spChg chg="add mod">
          <ac:chgData name="nikita bakanchev" userId="7425f483d9e5d2b1" providerId="LiveId" clId="{2D8D2EDB-6CD7-454A-8584-7EFCE9D01EE7}" dt="2020-03-19T10:35:36.269" v="212" actId="1076"/>
          <ac:spMkLst>
            <pc:docMk/>
            <pc:sldMk cId="1330389332" sldId="290"/>
            <ac:spMk id="36" creationId="{32F6FA65-523A-CE48-96CB-71C56AF9B530}"/>
          </ac:spMkLst>
        </pc:spChg>
      </pc:sldChg>
      <pc:sldChg chg="addSp delSp modSp add">
        <pc:chgData name="nikita bakanchev" userId="7425f483d9e5d2b1" providerId="LiveId" clId="{2D8D2EDB-6CD7-454A-8584-7EFCE9D01EE7}" dt="2020-03-19T10:42:49.988" v="646" actId="1076"/>
        <pc:sldMkLst>
          <pc:docMk/>
          <pc:sldMk cId="1953987028" sldId="291"/>
        </pc:sldMkLst>
        <pc:spChg chg="del">
          <ac:chgData name="nikita bakanchev" userId="7425f483d9e5d2b1" providerId="LiveId" clId="{2D8D2EDB-6CD7-454A-8584-7EFCE9D01EE7}" dt="2020-03-19T10:41:51.207" v="636" actId="478"/>
          <ac:spMkLst>
            <pc:docMk/>
            <pc:sldMk cId="1953987028" sldId="291"/>
            <ac:spMk id="4" creationId="{6A6C9866-086E-472C-B7AD-622CB80E8851}"/>
          </ac:spMkLst>
        </pc:spChg>
        <pc:spChg chg="del">
          <ac:chgData name="nikita bakanchev" userId="7425f483d9e5d2b1" providerId="LiveId" clId="{2D8D2EDB-6CD7-454A-8584-7EFCE9D01EE7}" dt="2020-03-19T10:42:04.064" v="639" actId="478"/>
          <ac:spMkLst>
            <pc:docMk/>
            <pc:sldMk cId="1953987028" sldId="291"/>
            <ac:spMk id="5" creationId="{71E70CC5-68C1-4549-BF01-DAFEA2D2072F}"/>
          </ac:spMkLst>
        </pc:spChg>
        <pc:spChg chg="del">
          <ac:chgData name="nikita bakanchev" userId="7425f483d9e5d2b1" providerId="LiveId" clId="{2D8D2EDB-6CD7-454A-8584-7EFCE9D01EE7}" dt="2020-03-19T10:42:37.969" v="644" actId="478"/>
          <ac:spMkLst>
            <pc:docMk/>
            <pc:sldMk cId="1953987028" sldId="291"/>
            <ac:spMk id="6" creationId="{6B6750BE-4DCC-4A96-B35D-F27CE0441C95}"/>
          </ac:spMkLst>
        </pc:spChg>
        <pc:spChg chg="mod">
          <ac:chgData name="nikita bakanchev" userId="7425f483d9e5d2b1" providerId="LiveId" clId="{2D8D2EDB-6CD7-454A-8584-7EFCE9D01EE7}" dt="2020-03-19T10:35:55.613" v="219" actId="1076"/>
          <ac:spMkLst>
            <pc:docMk/>
            <pc:sldMk cId="1953987028" sldId="291"/>
            <ac:spMk id="10" creationId="{E8A3BE68-799E-4803-96B8-3A19FC307ECE}"/>
          </ac:spMkLst>
        </pc:spChg>
        <pc:spChg chg="mod">
          <ac:chgData name="nikita bakanchev" userId="7425f483d9e5d2b1" providerId="LiveId" clId="{2D8D2EDB-6CD7-454A-8584-7EFCE9D01EE7}" dt="2020-03-19T10:40:15.815" v="493" actId="20577"/>
          <ac:spMkLst>
            <pc:docMk/>
            <pc:sldMk cId="1953987028" sldId="291"/>
            <ac:spMk id="19" creationId="{E6CECD06-4F60-4DF2-B587-0EDA43910D16}"/>
          </ac:spMkLst>
        </pc:spChg>
        <pc:spChg chg="mod">
          <ac:chgData name="nikita bakanchev" userId="7425f483d9e5d2b1" providerId="LiveId" clId="{2D8D2EDB-6CD7-454A-8584-7EFCE9D01EE7}" dt="2020-03-19T10:40:21.942" v="503" actId="20577"/>
          <ac:spMkLst>
            <pc:docMk/>
            <pc:sldMk cId="1953987028" sldId="291"/>
            <ac:spMk id="20" creationId="{5F003B8B-40BC-4CA7-83EC-2D84D851D752}"/>
          </ac:spMkLst>
        </pc:spChg>
        <pc:spChg chg="mod">
          <ac:chgData name="nikita bakanchev" userId="7425f483d9e5d2b1" providerId="LiveId" clId="{2D8D2EDB-6CD7-454A-8584-7EFCE9D01EE7}" dt="2020-03-19T10:40:25.945" v="514" actId="20577"/>
          <ac:spMkLst>
            <pc:docMk/>
            <pc:sldMk cId="1953987028" sldId="291"/>
            <ac:spMk id="21" creationId="{C4BBE7B8-08B3-415F-B38F-0B87E248F10D}"/>
          </ac:spMkLst>
        </pc:spChg>
        <pc:spChg chg="mod">
          <ac:chgData name="nikita bakanchev" userId="7425f483d9e5d2b1" providerId="LiveId" clId="{2D8D2EDB-6CD7-454A-8584-7EFCE9D01EE7}" dt="2020-03-19T10:35:49.887" v="218" actId="1076"/>
          <ac:spMkLst>
            <pc:docMk/>
            <pc:sldMk cId="1953987028" sldId="291"/>
            <ac:spMk id="22" creationId="{1C45FACD-4E01-432A-AA0D-DA2C2DFB49C4}"/>
          </ac:spMkLst>
        </pc:spChg>
        <pc:spChg chg="mod">
          <ac:chgData name="nikita bakanchev" userId="7425f483d9e5d2b1" providerId="LiveId" clId="{2D8D2EDB-6CD7-454A-8584-7EFCE9D01EE7}" dt="2020-03-19T10:40:29.869" v="524" actId="20577"/>
          <ac:spMkLst>
            <pc:docMk/>
            <pc:sldMk cId="1953987028" sldId="291"/>
            <ac:spMk id="24" creationId="{051D4FFB-E92B-4295-8175-43A5C9926F0D}"/>
          </ac:spMkLst>
        </pc:spChg>
        <pc:spChg chg="mod">
          <ac:chgData name="nikita bakanchev" userId="7425f483d9e5d2b1" providerId="LiveId" clId="{2D8D2EDB-6CD7-454A-8584-7EFCE9D01EE7}" dt="2020-03-19T10:40:33.692" v="534" actId="20577"/>
          <ac:spMkLst>
            <pc:docMk/>
            <pc:sldMk cId="1953987028" sldId="291"/>
            <ac:spMk id="25" creationId="{1E10C42F-7CFB-4A73-8F35-8307C388F719}"/>
          </ac:spMkLst>
        </pc:spChg>
        <pc:spChg chg="mod">
          <ac:chgData name="nikita bakanchev" userId="7425f483d9e5d2b1" providerId="LiveId" clId="{2D8D2EDB-6CD7-454A-8584-7EFCE9D01EE7}" dt="2020-03-19T10:40:38.068" v="544" actId="20577"/>
          <ac:spMkLst>
            <pc:docMk/>
            <pc:sldMk cId="1953987028" sldId="291"/>
            <ac:spMk id="26" creationId="{98CC8F81-AFBA-41D8-AB6C-680FA634C721}"/>
          </ac:spMkLst>
        </pc:spChg>
        <pc:spChg chg="mod">
          <ac:chgData name="nikita bakanchev" userId="7425f483d9e5d2b1" providerId="LiveId" clId="{2D8D2EDB-6CD7-454A-8584-7EFCE9D01EE7}" dt="2020-03-19T10:36:09.567" v="222" actId="1076"/>
          <ac:spMkLst>
            <pc:docMk/>
            <pc:sldMk cId="1953987028" sldId="291"/>
            <ac:spMk id="27" creationId="{6254208F-65AB-4498-A9D8-7D84BBC1D424}"/>
          </ac:spMkLst>
        </pc:spChg>
        <pc:spChg chg="del mod">
          <ac:chgData name="nikita bakanchev" userId="7425f483d9e5d2b1" providerId="LiveId" clId="{2D8D2EDB-6CD7-454A-8584-7EFCE9D01EE7}" dt="2020-03-19T10:41:49.279" v="635" actId="478"/>
          <ac:spMkLst>
            <pc:docMk/>
            <pc:sldMk cId="1953987028" sldId="291"/>
            <ac:spMk id="28" creationId="{96FE9981-8C1C-492F-8A3A-BC1A4910DE2B}"/>
          </ac:spMkLst>
        </pc:spChg>
        <pc:spChg chg="del mod">
          <ac:chgData name="nikita bakanchev" userId="7425f483d9e5d2b1" providerId="LiveId" clId="{2D8D2EDB-6CD7-454A-8584-7EFCE9D01EE7}" dt="2020-03-19T10:42:02.486" v="638" actId="478"/>
          <ac:spMkLst>
            <pc:docMk/>
            <pc:sldMk cId="1953987028" sldId="291"/>
            <ac:spMk id="29" creationId="{D08AA281-4137-4D4D-A485-D67D15E8F274}"/>
          </ac:spMkLst>
        </pc:spChg>
        <pc:spChg chg="del mod">
          <ac:chgData name="nikita bakanchev" userId="7425f483d9e5d2b1" providerId="LiveId" clId="{2D8D2EDB-6CD7-454A-8584-7EFCE9D01EE7}" dt="2020-03-19T10:42:35.493" v="643" actId="478"/>
          <ac:spMkLst>
            <pc:docMk/>
            <pc:sldMk cId="1953987028" sldId="291"/>
            <ac:spMk id="30" creationId="{1CE7F7E7-6A1E-4F0A-994F-A02C925DFCA7}"/>
          </ac:spMkLst>
        </pc:spChg>
        <pc:spChg chg="add mod">
          <ac:chgData name="nikita bakanchev" userId="7425f483d9e5d2b1" providerId="LiveId" clId="{2D8D2EDB-6CD7-454A-8584-7EFCE9D01EE7}" dt="2020-03-19T10:41:58.129" v="637" actId="1076"/>
          <ac:spMkLst>
            <pc:docMk/>
            <pc:sldMk cId="1953987028" sldId="291"/>
            <ac:spMk id="33" creationId="{E74F68A6-2423-1F44-8C60-C1699712078B}"/>
          </ac:spMkLst>
        </pc:spChg>
        <pc:spChg chg="add mod">
          <ac:chgData name="nikita bakanchev" userId="7425f483d9e5d2b1" providerId="LiveId" clId="{2D8D2EDB-6CD7-454A-8584-7EFCE9D01EE7}" dt="2020-03-19T10:42:12.863" v="641" actId="1076"/>
          <ac:spMkLst>
            <pc:docMk/>
            <pc:sldMk cId="1953987028" sldId="291"/>
            <ac:spMk id="34" creationId="{6199C97F-D9C7-9340-A23A-762312CF1975}"/>
          </ac:spMkLst>
        </pc:spChg>
        <pc:spChg chg="mod">
          <ac:chgData name="nikita bakanchev" userId="7425f483d9e5d2b1" providerId="LiveId" clId="{2D8D2EDB-6CD7-454A-8584-7EFCE9D01EE7}" dt="2020-03-19T10:36:05.458" v="221" actId="1076"/>
          <ac:spMkLst>
            <pc:docMk/>
            <pc:sldMk cId="1953987028" sldId="291"/>
            <ac:spMk id="36" creationId="{32F6FA65-523A-CE48-96CB-71C56AF9B530}"/>
          </ac:spMkLst>
        </pc:spChg>
        <pc:spChg chg="add mod">
          <ac:chgData name="nikita bakanchev" userId="7425f483d9e5d2b1" providerId="LiveId" clId="{2D8D2EDB-6CD7-454A-8584-7EFCE9D01EE7}" dt="2020-03-19T10:42:49.988" v="646" actId="1076"/>
          <ac:spMkLst>
            <pc:docMk/>
            <pc:sldMk cId="1953987028" sldId="291"/>
            <ac:spMk id="37" creationId="{7F0A2A79-F0C5-484E-853A-9345D3854F0A}"/>
          </ac:spMkLst>
        </pc:spChg>
      </pc:sldChg>
      <pc:sldChg chg="delSp modSp add">
        <pc:chgData name="nikita bakanchev" userId="7425f483d9e5d2b1" providerId="LiveId" clId="{2D8D2EDB-6CD7-454A-8584-7EFCE9D01EE7}" dt="2020-03-19T10:41:17.893" v="632" actId="20577"/>
        <pc:sldMkLst>
          <pc:docMk/>
          <pc:sldMk cId="405779434" sldId="292"/>
        </pc:sldMkLst>
        <pc:spChg chg="mod">
          <ac:chgData name="nikita bakanchev" userId="7425f483d9e5d2b1" providerId="LiveId" clId="{2D8D2EDB-6CD7-454A-8584-7EFCE9D01EE7}" dt="2020-03-19T10:36:20.312" v="224" actId="1076"/>
          <ac:spMkLst>
            <pc:docMk/>
            <pc:sldMk cId="405779434" sldId="292"/>
            <ac:spMk id="10" creationId="{E8A3BE68-799E-4803-96B8-3A19FC307ECE}"/>
          </ac:spMkLst>
        </pc:spChg>
        <pc:spChg chg="mod">
          <ac:chgData name="nikita bakanchev" userId="7425f483d9e5d2b1" providerId="LiveId" clId="{2D8D2EDB-6CD7-454A-8584-7EFCE9D01EE7}" dt="2020-03-19T10:40:57.235" v="583" actId="20577"/>
          <ac:spMkLst>
            <pc:docMk/>
            <pc:sldMk cId="405779434" sldId="292"/>
            <ac:spMk id="19" creationId="{E6CECD06-4F60-4DF2-B587-0EDA43910D16}"/>
          </ac:spMkLst>
        </pc:spChg>
        <pc:spChg chg="mod">
          <ac:chgData name="nikita bakanchev" userId="7425f483d9e5d2b1" providerId="LiveId" clId="{2D8D2EDB-6CD7-454A-8584-7EFCE9D01EE7}" dt="2020-03-19T10:41:02.717" v="593" actId="20577"/>
          <ac:spMkLst>
            <pc:docMk/>
            <pc:sldMk cId="405779434" sldId="292"/>
            <ac:spMk id="20" creationId="{5F003B8B-40BC-4CA7-83EC-2D84D851D752}"/>
          </ac:spMkLst>
        </pc:spChg>
        <pc:spChg chg="mod">
          <ac:chgData name="nikita bakanchev" userId="7425f483d9e5d2b1" providerId="LiveId" clId="{2D8D2EDB-6CD7-454A-8584-7EFCE9D01EE7}" dt="2020-03-19T10:41:06.618" v="604" actId="20577"/>
          <ac:spMkLst>
            <pc:docMk/>
            <pc:sldMk cId="405779434" sldId="292"/>
            <ac:spMk id="21" creationId="{C4BBE7B8-08B3-415F-B38F-0B87E248F10D}"/>
          </ac:spMkLst>
        </pc:spChg>
        <pc:spChg chg="mod">
          <ac:chgData name="nikita bakanchev" userId="7425f483d9e5d2b1" providerId="LiveId" clId="{2D8D2EDB-6CD7-454A-8584-7EFCE9D01EE7}" dt="2020-03-19T10:41:09.758" v="612" actId="20577"/>
          <ac:spMkLst>
            <pc:docMk/>
            <pc:sldMk cId="405779434" sldId="292"/>
            <ac:spMk id="24" creationId="{051D4FFB-E92B-4295-8175-43A5C9926F0D}"/>
          </ac:spMkLst>
        </pc:spChg>
        <pc:spChg chg="mod">
          <ac:chgData name="nikita bakanchev" userId="7425f483d9e5d2b1" providerId="LiveId" clId="{2D8D2EDB-6CD7-454A-8584-7EFCE9D01EE7}" dt="2020-03-19T10:41:14.128" v="622" actId="20577"/>
          <ac:spMkLst>
            <pc:docMk/>
            <pc:sldMk cId="405779434" sldId="292"/>
            <ac:spMk id="25" creationId="{1E10C42F-7CFB-4A73-8F35-8307C388F719}"/>
          </ac:spMkLst>
        </pc:spChg>
        <pc:spChg chg="mod">
          <ac:chgData name="nikita bakanchev" userId="7425f483d9e5d2b1" providerId="LiveId" clId="{2D8D2EDB-6CD7-454A-8584-7EFCE9D01EE7}" dt="2020-03-19T10:41:17.893" v="632" actId="20577"/>
          <ac:spMkLst>
            <pc:docMk/>
            <pc:sldMk cId="405779434" sldId="292"/>
            <ac:spMk id="26" creationId="{98CC8F81-AFBA-41D8-AB6C-680FA634C721}"/>
          </ac:spMkLst>
        </pc:spChg>
        <pc:spChg chg="del">
          <ac:chgData name="nikita bakanchev" userId="7425f483d9e5d2b1" providerId="LiveId" clId="{2D8D2EDB-6CD7-454A-8584-7EFCE9D01EE7}" dt="2020-03-19T10:36:42.849" v="226" actId="478"/>
          <ac:spMkLst>
            <pc:docMk/>
            <pc:sldMk cId="405779434" sldId="292"/>
            <ac:spMk id="27" creationId="{6254208F-65AB-4498-A9D8-7D84BBC1D424}"/>
          </ac:spMkLst>
        </pc:spChg>
        <pc:spChg chg="mod">
          <ac:chgData name="nikita bakanchev" userId="7425f483d9e5d2b1" providerId="LiveId" clId="{2D8D2EDB-6CD7-454A-8584-7EFCE9D01EE7}" dt="2020-03-19T10:40:45.034" v="552" actId="20577"/>
          <ac:spMkLst>
            <pc:docMk/>
            <pc:sldMk cId="405779434" sldId="292"/>
            <ac:spMk id="28" creationId="{96FE9981-8C1C-492F-8A3A-BC1A4910DE2B}"/>
          </ac:spMkLst>
        </pc:spChg>
        <pc:spChg chg="mod">
          <ac:chgData name="nikita bakanchev" userId="7425f483d9e5d2b1" providerId="LiveId" clId="{2D8D2EDB-6CD7-454A-8584-7EFCE9D01EE7}" dt="2020-03-19T10:40:49.169" v="562" actId="20577"/>
          <ac:spMkLst>
            <pc:docMk/>
            <pc:sldMk cId="405779434" sldId="292"/>
            <ac:spMk id="29" creationId="{D08AA281-4137-4D4D-A485-D67D15E8F274}"/>
          </ac:spMkLst>
        </pc:spChg>
        <pc:spChg chg="mod">
          <ac:chgData name="nikita bakanchev" userId="7425f483d9e5d2b1" providerId="LiveId" clId="{2D8D2EDB-6CD7-454A-8584-7EFCE9D01EE7}" dt="2020-03-19T10:40:52.745" v="573" actId="20577"/>
          <ac:spMkLst>
            <pc:docMk/>
            <pc:sldMk cId="405779434" sldId="292"/>
            <ac:spMk id="30" creationId="{1CE7F7E7-6A1E-4F0A-994F-A02C925DFCA7}"/>
          </ac:spMkLst>
        </pc:spChg>
        <pc:spChg chg="mod">
          <ac:chgData name="nikita bakanchev" userId="7425f483d9e5d2b1" providerId="LiveId" clId="{2D8D2EDB-6CD7-454A-8584-7EFCE9D01EE7}" dt="2020-03-19T10:36:51.954" v="227" actId="1076"/>
          <ac:spMkLst>
            <pc:docMk/>
            <pc:sldMk cId="405779434" sldId="292"/>
            <ac:spMk id="36" creationId="{32F6FA65-523A-CE48-96CB-71C56AF9B530}"/>
          </ac:spMkLst>
        </pc:spChg>
      </pc:sldChg>
      <pc:sldChg chg="modSp add">
        <pc:chgData name="nikita bakanchev" userId="7425f483d9e5d2b1" providerId="LiveId" clId="{2D8D2EDB-6CD7-454A-8584-7EFCE9D01EE7}" dt="2020-03-19T10:43:36.164" v="739" actId="20577"/>
        <pc:sldMkLst>
          <pc:docMk/>
          <pc:sldMk cId="3259879006" sldId="293"/>
        </pc:sldMkLst>
        <pc:spChg chg="mod">
          <ac:chgData name="nikita bakanchev" userId="7425f483d9e5d2b1" providerId="LiveId" clId="{2D8D2EDB-6CD7-454A-8584-7EFCE9D01EE7}" dt="2020-03-19T10:37:01.403" v="229" actId="1076"/>
          <ac:spMkLst>
            <pc:docMk/>
            <pc:sldMk cId="3259879006" sldId="293"/>
            <ac:spMk id="10" creationId="{E8A3BE68-799E-4803-96B8-3A19FC307ECE}"/>
          </ac:spMkLst>
        </pc:spChg>
        <pc:spChg chg="mod">
          <ac:chgData name="nikita bakanchev" userId="7425f483d9e5d2b1" providerId="LiveId" clId="{2D8D2EDB-6CD7-454A-8584-7EFCE9D01EE7}" dt="2020-03-19T10:43:13.452" v="686" actId="20577"/>
          <ac:spMkLst>
            <pc:docMk/>
            <pc:sldMk cId="3259879006" sldId="293"/>
            <ac:spMk id="19" creationId="{E6CECD06-4F60-4DF2-B587-0EDA43910D16}"/>
          </ac:spMkLst>
        </pc:spChg>
        <pc:spChg chg="mod">
          <ac:chgData name="nikita bakanchev" userId="7425f483d9e5d2b1" providerId="LiveId" clId="{2D8D2EDB-6CD7-454A-8584-7EFCE9D01EE7}" dt="2020-03-19T10:43:17.019" v="696" actId="20577"/>
          <ac:spMkLst>
            <pc:docMk/>
            <pc:sldMk cId="3259879006" sldId="293"/>
            <ac:spMk id="20" creationId="{5F003B8B-40BC-4CA7-83EC-2D84D851D752}"/>
          </ac:spMkLst>
        </pc:spChg>
        <pc:spChg chg="mod">
          <ac:chgData name="nikita bakanchev" userId="7425f483d9e5d2b1" providerId="LiveId" clId="{2D8D2EDB-6CD7-454A-8584-7EFCE9D01EE7}" dt="2020-03-19T10:43:20.901" v="707" actId="20577"/>
          <ac:spMkLst>
            <pc:docMk/>
            <pc:sldMk cId="3259879006" sldId="293"/>
            <ac:spMk id="21" creationId="{C4BBE7B8-08B3-415F-B38F-0B87E248F10D}"/>
          </ac:spMkLst>
        </pc:spChg>
        <pc:spChg chg="mod">
          <ac:chgData name="nikita bakanchev" userId="7425f483d9e5d2b1" providerId="LiveId" clId="{2D8D2EDB-6CD7-454A-8584-7EFCE9D01EE7}" dt="2020-03-19T10:43:28.350" v="719" actId="20577"/>
          <ac:spMkLst>
            <pc:docMk/>
            <pc:sldMk cId="3259879006" sldId="293"/>
            <ac:spMk id="24" creationId="{051D4FFB-E92B-4295-8175-43A5C9926F0D}"/>
          </ac:spMkLst>
        </pc:spChg>
        <pc:spChg chg="mod">
          <ac:chgData name="nikita bakanchev" userId="7425f483d9e5d2b1" providerId="LiveId" clId="{2D8D2EDB-6CD7-454A-8584-7EFCE9D01EE7}" dt="2020-03-19T10:43:32.382" v="729" actId="20577"/>
          <ac:spMkLst>
            <pc:docMk/>
            <pc:sldMk cId="3259879006" sldId="293"/>
            <ac:spMk id="25" creationId="{1E10C42F-7CFB-4A73-8F35-8307C388F719}"/>
          </ac:spMkLst>
        </pc:spChg>
        <pc:spChg chg="mod">
          <ac:chgData name="nikita bakanchev" userId="7425f483d9e5d2b1" providerId="LiveId" clId="{2D8D2EDB-6CD7-454A-8584-7EFCE9D01EE7}" dt="2020-03-19T10:43:36.164" v="739" actId="20577"/>
          <ac:spMkLst>
            <pc:docMk/>
            <pc:sldMk cId="3259879006" sldId="293"/>
            <ac:spMk id="26" creationId="{98CC8F81-AFBA-41D8-AB6C-680FA634C721}"/>
          </ac:spMkLst>
        </pc:spChg>
        <pc:spChg chg="mod">
          <ac:chgData name="nikita bakanchev" userId="7425f483d9e5d2b1" providerId="LiveId" clId="{2D8D2EDB-6CD7-454A-8584-7EFCE9D01EE7}" dt="2020-03-19T10:42:58.268" v="655" actId="20577"/>
          <ac:spMkLst>
            <pc:docMk/>
            <pc:sldMk cId="3259879006" sldId="293"/>
            <ac:spMk id="28" creationId="{96FE9981-8C1C-492F-8A3A-BC1A4910DE2B}"/>
          </ac:spMkLst>
        </pc:spChg>
        <pc:spChg chg="mod">
          <ac:chgData name="nikita bakanchev" userId="7425f483d9e5d2b1" providerId="LiveId" clId="{2D8D2EDB-6CD7-454A-8584-7EFCE9D01EE7}" dt="2020-03-19T10:43:02.485" v="665" actId="20577"/>
          <ac:spMkLst>
            <pc:docMk/>
            <pc:sldMk cId="3259879006" sldId="293"/>
            <ac:spMk id="29" creationId="{D08AA281-4137-4D4D-A485-D67D15E8F274}"/>
          </ac:spMkLst>
        </pc:spChg>
        <pc:spChg chg="mod">
          <ac:chgData name="nikita bakanchev" userId="7425f483d9e5d2b1" providerId="LiveId" clId="{2D8D2EDB-6CD7-454A-8584-7EFCE9D01EE7}" dt="2020-03-19T10:43:07.791" v="676" actId="20577"/>
          <ac:spMkLst>
            <pc:docMk/>
            <pc:sldMk cId="3259879006" sldId="293"/>
            <ac:spMk id="30" creationId="{1CE7F7E7-6A1E-4F0A-994F-A02C925DFCA7}"/>
          </ac:spMkLst>
        </pc:spChg>
        <pc:spChg chg="mod">
          <ac:chgData name="nikita bakanchev" userId="7425f483d9e5d2b1" providerId="LiveId" clId="{2D8D2EDB-6CD7-454A-8584-7EFCE9D01EE7}" dt="2020-03-19T10:37:01.403" v="229" actId="1076"/>
          <ac:spMkLst>
            <pc:docMk/>
            <pc:sldMk cId="3259879006" sldId="293"/>
            <ac:spMk id="36" creationId="{32F6FA65-523A-CE48-96CB-71C56AF9B530}"/>
          </ac:spMkLst>
        </pc:spChg>
      </pc:sldChg>
      <pc:sldChg chg="modSp add">
        <pc:chgData name="nikita bakanchev" userId="7425f483d9e5d2b1" providerId="LiveId" clId="{2D8D2EDB-6CD7-454A-8584-7EFCE9D01EE7}" dt="2020-03-20T17:37:24.692" v="1969" actId="20577"/>
        <pc:sldMkLst>
          <pc:docMk/>
          <pc:sldMk cId="2545484322" sldId="294"/>
        </pc:sldMkLst>
        <pc:spChg chg="mod">
          <ac:chgData name="nikita bakanchev" userId="7425f483d9e5d2b1" providerId="LiveId" clId="{2D8D2EDB-6CD7-454A-8584-7EFCE9D01EE7}" dt="2020-03-19T13:22:22.647" v="1549" actId="20577"/>
          <ac:spMkLst>
            <pc:docMk/>
            <pc:sldMk cId="2545484322" sldId="294"/>
            <ac:spMk id="2" creationId="{69988E16-3A39-144B-8E5E-D556AB88FDC1}"/>
          </ac:spMkLst>
        </pc:spChg>
        <pc:spChg chg="mod">
          <ac:chgData name="nikita bakanchev" userId="7425f483d9e5d2b1" providerId="LiveId" clId="{2D8D2EDB-6CD7-454A-8584-7EFCE9D01EE7}" dt="2020-03-20T17:37:24.692" v="1969" actId="20577"/>
          <ac:spMkLst>
            <pc:docMk/>
            <pc:sldMk cId="2545484322" sldId="294"/>
            <ac:spMk id="3" creationId="{FE0D8062-8184-2B4C-B262-C44351E98F23}"/>
          </ac:spMkLst>
        </pc:spChg>
      </pc:sldChg>
      <pc:sldChg chg="modSp add del">
        <pc:chgData name="nikita bakanchev" userId="7425f483d9e5d2b1" providerId="LiveId" clId="{2D8D2EDB-6CD7-454A-8584-7EFCE9D01EE7}" dt="2020-03-20T17:37:17.536" v="1959"/>
        <pc:sldMkLst>
          <pc:docMk/>
          <pc:sldMk cId="448628457" sldId="295"/>
        </pc:sldMkLst>
        <pc:spChg chg="mod">
          <ac:chgData name="nikita bakanchev" userId="7425f483d9e5d2b1" providerId="LiveId" clId="{2D8D2EDB-6CD7-454A-8584-7EFCE9D01EE7}" dt="2020-03-20T16:40:28.619" v="1958" actId="20577"/>
          <ac:spMkLst>
            <pc:docMk/>
            <pc:sldMk cId="448628457" sldId="295"/>
            <ac:spMk id="2" creationId="{CE398DD8-B3D0-E741-BBEB-C87E77F86E6C}"/>
          </ac:spMkLst>
        </pc:spChg>
      </pc:sldChg>
      <pc:sldChg chg="modSp add">
        <pc:chgData name="nikita bakanchev" userId="7425f483d9e5d2b1" providerId="LiveId" clId="{2D8D2EDB-6CD7-454A-8584-7EFCE9D01EE7}" dt="2020-03-21T04:56:35.236" v="2364" actId="20577"/>
        <pc:sldMkLst>
          <pc:docMk/>
          <pc:sldMk cId="3464168396" sldId="295"/>
        </pc:sldMkLst>
        <pc:spChg chg="mod">
          <ac:chgData name="nikita bakanchev" userId="7425f483d9e5d2b1" providerId="LiveId" clId="{2D8D2EDB-6CD7-454A-8584-7EFCE9D01EE7}" dt="2020-03-21T04:54:02.574" v="1981" actId="20577"/>
          <ac:spMkLst>
            <pc:docMk/>
            <pc:sldMk cId="3464168396" sldId="295"/>
            <ac:spMk id="2" creationId="{3804F5CD-C901-814C-94D0-6504300E3270}"/>
          </ac:spMkLst>
        </pc:spChg>
        <pc:spChg chg="mod">
          <ac:chgData name="nikita bakanchev" userId="7425f483d9e5d2b1" providerId="LiveId" clId="{2D8D2EDB-6CD7-454A-8584-7EFCE9D01EE7}" dt="2020-03-21T04:56:35.236" v="2364" actId="20577"/>
          <ac:spMkLst>
            <pc:docMk/>
            <pc:sldMk cId="3464168396" sldId="295"/>
            <ac:spMk id="3" creationId="{0C16BB1B-E9C2-CF4D-BFCC-65AAA5757697}"/>
          </ac:spMkLst>
        </pc:spChg>
      </pc:sldChg>
      <pc:sldChg chg="modSp add">
        <pc:chgData name="nikita bakanchev" userId="7425f483d9e5d2b1" providerId="LiveId" clId="{2D8D2EDB-6CD7-454A-8584-7EFCE9D01EE7}" dt="2020-03-21T04:58:12.864" v="2606" actId="20577"/>
        <pc:sldMkLst>
          <pc:docMk/>
          <pc:sldMk cId="1180594749" sldId="296"/>
        </pc:sldMkLst>
        <pc:spChg chg="mod">
          <ac:chgData name="nikita bakanchev" userId="7425f483d9e5d2b1" providerId="LiveId" clId="{2D8D2EDB-6CD7-454A-8584-7EFCE9D01EE7}" dt="2020-03-21T04:58:12.864" v="2606" actId="20577"/>
          <ac:spMkLst>
            <pc:docMk/>
            <pc:sldMk cId="1180594749" sldId="296"/>
            <ac:spMk id="3" creationId="{0C16BB1B-E9C2-CF4D-BFCC-65AAA5757697}"/>
          </ac:spMkLst>
        </pc:spChg>
      </pc:sldChg>
      <pc:sldChg chg="modSp add">
        <pc:chgData name="nikita bakanchev" userId="7425f483d9e5d2b1" providerId="LiveId" clId="{2D8D2EDB-6CD7-454A-8584-7EFCE9D01EE7}" dt="2020-03-21T04:59:34.368" v="2808" actId="20577"/>
        <pc:sldMkLst>
          <pc:docMk/>
          <pc:sldMk cId="376910352" sldId="297"/>
        </pc:sldMkLst>
        <pc:spChg chg="mod">
          <ac:chgData name="nikita bakanchev" userId="7425f483d9e5d2b1" providerId="LiveId" clId="{2D8D2EDB-6CD7-454A-8584-7EFCE9D01EE7}" dt="2020-03-21T04:58:21.942" v="2617" actId="20577"/>
          <ac:spMkLst>
            <pc:docMk/>
            <pc:sldMk cId="376910352" sldId="297"/>
            <ac:spMk id="2" creationId="{E4708BC8-A77D-2347-9C72-5A7874F894EB}"/>
          </ac:spMkLst>
        </pc:spChg>
        <pc:spChg chg="mod">
          <ac:chgData name="nikita bakanchev" userId="7425f483d9e5d2b1" providerId="LiveId" clId="{2D8D2EDB-6CD7-454A-8584-7EFCE9D01EE7}" dt="2020-03-21T04:59:34.368" v="2808" actId="20577"/>
          <ac:spMkLst>
            <pc:docMk/>
            <pc:sldMk cId="376910352" sldId="297"/>
            <ac:spMk id="3" creationId="{5BE71694-E5C7-364D-B59A-BF0786809989}"/>
          </ac:spMkLst>
        </pc:spChg>
      </pc:sldChg>
      <pc:sldChg chg="modSp add">
        <pc:chgData name="nikita bakanchev" userId="7425f483d9e5d2b1" providerId="LiveId" clId="{2D8D2EDB-6CD7-454A-8584-7EFCE9D01EE7}" dt="2020-03-21T05:00:22.650" v="2896" actId="20577"/>
        <pc:sldMkLst>
          <pc:docMk/>
          <pc:sldMk cId="1723849741" sldId="298"/>
        </pc:sldMkLst>
        <pc:spChg chg="mod">
          <ac:chgData name="nikita bakanchev" userId="7425f483d9e5d2b1" providerId="LiveId" clId="{2D8D2EDB-6CD7-454A-8584-7EFCE9D01EE7}" dt="2020-03-21T05:00:22.650" v="2896" actId="20577"/>
          <ac:spMkLst>
            <pc:docMk/>
            <pc:sldMk cId="1723849741" sldId="298"/>
            <ac:spMk id="3" creationId="{5BE71694-E5C7-364D-B59A-BF0786809989}"/>
          </ac:spMkLst>
        </pc:spChg>
      </pc:sldChg>
      <pc:sldChg chg="modSp add">
        <pc:chgData name="nikita bakanchev" userId="7425f483d9e5d2b1" providerId="LiveId" clId="{2D8D2EDB-6CD7-454A-8584-7EFCE9D01EE7}" dt="2020-03-21T05:09:09.185" v="2948" actId="20577"/>
        <pc:sldMkLst>
          <pc:docMk/>
          <pc:sldMk cId="2074652767" sldId="299"/>
        </pc:sldMkLst>
        <pc:spChg chg="mod">
          <ac:chgData name="nikita bakanchev" userId="7425f483d9e5d2b1" providerId="LiveId" clId="{2D8D2EDB-6CD7-454A-8584-7EFCE9D01EE7}" dt="2020-03-21T05:09:09.185" v="2948" actId="20577"/>
          <ac:spMkLst>
            <pc:docMk/>
            <pc:sldMk cId="2074652767" sldId="299"/>
            <ac:spMk id="3" creationId="{5BE71694-E5C7-364D-B59A-BF0786809989}"/>
          </ac:spMkLst>
        </pc:spChg>
      </pc:sldChg>
      <pc:sldChg chg="modSp add">
        <pc:chgData name="nikita bakanchev" userId="7425f483d9e5d2b1" providerId="LiveId" clId="{2D8D2EDB-6CD7-454A-8584-7EFCE9D01EE7}" dt="2020-03-21T05:19:20.329" v="3326" actId="20577"/>
        <pc:sldMkLst>
          <pc:docMk/>
          <pc:sldMk cId="3545256874" sldId="300"/>
        </pc:sldMkLst>
        <pc:spChg chg="mod">
          <ac:chgData name="nikita bakanchev" userId="7425f483d9e5d2b1" providerId="LiveId" clId="{2D8D2EDB-6CD7-454A-8584-7EFCE9D01EE7}" dt="2020-03-21T05:10:17.732" v="2954" actId="20577"/>
          <ac:spMkLst>
            <pc:docMk/>
            <pc:sldMk cId="3545256874" sldId="300"/>
            <ac:spMk id="2" creationId="{6097BCF8-FD46-A84F-9533-75B6B201666D}"/>
          </ac:spMkLst>
        </pc:spChg>
        <pc:spChg chg="mod">
          <ac:chgData name="nikita bakanchev" userId="7425f483d9e5d2b1" providerId="LiveId" clId="{2D8D2EDB-6CD7-454A-8584-7EFCE9D01EE7}" dt="2020-03-21T05:19:20.329" v="3326" actId="20577"/>
          <ac:spMkLst>
            <pc:docMk/>
            <pc:sldMk cId="3545256874" sldId="300"/>
            <ac:spMk id="3" creationId="{F5D93321-C356-5D45-8886-0A9DBAA99BA2}"/>
          </ac:spMkLst>
        </pc:spChg>
      </pc:sldChg>
      <pc:sldChg chg="modSp add">
        <pc:chgData name="nikita bakanchev" userId="7425f483d9e5d2b1" providerId="LiveId" clId="{2D8D2EDB-6CD7-454A-8584-7EFCE9D01EE7}" dt="2020-03-21T05:22:46.582" v="3811" actId="20577"/>
        <pc:sldMkLst>
          <pc:docMk/>
          <pc:sldMk cId="4293276005" sldId="301"/>
        </pc:sldMkLst>
        <pc:spChg chg="mod">
          <ac:chgData name="nikita bakanchev" userId="7425f483d9e5d2b1" providerId="LiveId" clId="{2D8D2EDB-6CD7-454A-8584-7EFCE9D01EE7}" dt="2020-03-21T05:22:46.582" v="3811" actId="20577"/>
          <ac:spMkLst>
            <pc:docMk/>
            <pc:sldMk cId="4293276005" sldId="301"/>
            <ac:spMk id="3" creationId="{F5D93321-C356-5D45-8886-0A9DBAA99BA2}"/>
          </ac:spMkLst>
        </pc:spChg>
      </pc:sldChg>
      <pc:sldChg chg="addSp delSp modSp add">
        <pc:chgData name="nikita bakanchev" userId="7425f483d9e5d2b1" providerId="LiveId" clId="{2D8D2EDB-6CD7-454A-8584-7EFCE9D01EE7}" dt="2020-03-21T05:27:44.759" v="4237" actId="20577"/>
        <pc:sldMkLst>
          <pc:docMk/>
          <pc:sldMk cId="2793213652" sldId="302"/>
        </pc:sldMkLst>
        <pc:spChg chg="mod">
          <ac:chgData name="nikita bakanchev" userId="7425f483d9e5d2b1" providerId="LiveId" clId="{2D8D2EDB-6CD7-454A-8584-7EFCE9D01EE7}" dt="2020-03-21T05:24:37.202" v="3915" actId="20577"/>
          <ac:spMkLst>
            <pc:docMk/>
            <pc:sldMk cId="2793213652" sldId="302"/>
            <ac:spMk id="2" creationId="{A1046B0B-B04F-4041-B515-EB99ED0A38CA}"/>
          </ac:spMkLst>
        </pc:spChg>
        <pc:spChg chg="del mod">
          <ac:chgData name="nikita bakanchev" userId="7425f483d9e5d2b1" providerId="LiveId" clId="{2D8D2EDB-6CD7-454A-8584-7EFCE9D01EE7}" dt="2020-03-21T05:24:27.813" v="3910"/>
          <ac:spMkLst>
            <pc:docMk/>
            <pc:sldMk cId="2793213652" sldId="302"/>
            <ac:spMk id="3" creationId="{428DFEE4-0950-C741-92B0-4EF4B96E8D9C}"/>
          </ac:spMkLst>
        </pc:spChg>
        <pc:spChg chg="add mod">
          <ac:chgData name="nikita bakanchev" userId="7425f483d9e5d2b1" providerId="LiveId" clId="{2D8D2EDB-6CD7-454A-8584-7EFCE9D01EE7}" dt="2020-03-21T05:27:44.759" v="4237" actId="20577"/>
          <ac:spMkLst>
            <pc:docMk/>
            <pc:sldMk cId="2793213652" sldId="302"/>
            <ac:spMk id="5" creationId="{33A81462-5553-A24E-A1D6-0EA9DCDA8262}"/>
          </ac:spMkLst>
        </pc:spChg>
        <pc:picChg chg="add mod">
          <ac:chgData name="nikita bakanchev" userId="7425f483d9e5d2b1" providerId="LiveId" clId="{2D8D2EDB-6CD7-454A-8584-7EFCE9D01EE7}" dt="2020-03-21T05:24:43.146" v="3916" actId="1076"/>
          <ac:picMkLst>
            <pc:docMk/>
            <pc:sldMk cId="2793213652" sldId="302"/>
            <ac:picMk id="4" creationId="{E2DA393D-2097-FA46-97A7-FE6DDEB8300C}"/>
          </ac:picMkLst>
        </pc:picChg>
      </pc:sldChg>
      <pc:sldChg chg="modSp add">
        <pc:chgData name="nikita bakanchev" userId="7425f483d9e5d2b1" providerId="LiveId" clId="{2D8D2EDB-6CD7-454A-8584-7EFCE9D01EE7}" dt="2020-03-21T05:24:00.575" v="3907" actId="20577"/>
        <pc:sldMkLst>
          <pc:docMk/>
          <pc:sldMk cId="2029544400" sldId="303"/>
        </pc:sldMkLst>
        <pc:spChg chg="mod">
          <ac:chgData name="nikita bakanchev" userId="7425f483d9e5d2b1" providerId="LiveId" clId="{2D8D2EDB-6CD7-454A-8584-7EFCE9D01EE7}" dt="2020-03-21T05:24:00.575" v="3907" actId="20577"/>
          <ac:spMkLst>
            <pc:docMk/>
            <pc:sldMk cId="2029544400" sldId="303"/>
            <ac:spMk id="2" creationId="{2F655B4B-3CA6-134B-A2CC-145D445513E7}"/>
          </ac:spMkLst>
        </pc:spChg>
        <pc:spChg chg="mod">
          <ac:chgData name="nikita bakanchev" userId="7425f483d9e5d2b1" providerId="LiveId" clId="{2D8D2EDB-6CD7-454A-8584-7EFCE9D01EE7}" dt="2020-03-21T05:23:51.953" v="3892"/>
          <ac:spMkLst>
            <pc:docMk/>
            <pc:sldMk cId="2029544400" sldId="303"/>
            <ac:spMk id="3" creationId="{9F1E1679-9483-A645-8054-4E13C3DF7140}"/>
          </ac:spMkLst>
        </pc:spChg>
      </pc:sldChg>
      <pc:sldChg chg="addSp modSp add">
        <pc:chgData name="nikita bakanchev" userId="7425f483d9e5d2b1" providerId="LiveId" clId="{2D8D2EDB-6CD7-454A-8584-7EFCE9D01EE7}" dt="2020-03-21T05:36:18.855" v="4456" actId="1076"/>
        <pc:sldMkLst>
          <pc:docMk/>
          <pc:sldMk cId="747385411" sldId="304"/>
        </pc:sldMkLst>
        <pc:spChg chg="mod">
          <ac:chgData name="nikita bakanchev" userId="7425f483d9e5d2b1" providerId="LiveId" clId="{2D8D2EDB-6CD7-454A-8584-7EFCE9D01EE7}" dt="2020-03-21T05:27:55.953" v="4245" actId="20577"/>
          <ac:spMkLst>
            <pc:docMk/>
            <pc:sldMk cId="747385411" sldId="304"/>
            <ac:spMk id="2" creationId="{E3FE9D29-1A28-7E45-AE5F-C9283496107D}"/>
          </ac:spMkLst>
        </pc:spChg>
        <pc:spChg chg="mod">
          <ac:chgData name="nikita bakanchev" userId="7425f483d9e5d2b1" providerId="LiveId" clId="{2D8D2EDB-6CD7-454A-8584-7EFCE9D01EE7}" dt="2020-03-21T05:36:04.073" v="4454"/>
          <ac:spMkLst>
            <pc:docMk/>
            <pc:sldMk cId="747385411" sldId="304"/>
            <ac:spMk id="3" creationId="{A85AF7F9-0CFC-F245-BDE4-E28369471AA3}"/>
          </ac:spMkLst>
        </pc:spChg>
        <pc:picChg chg="add mod">
          <ac:chgData name="nikita bakanchev" userId="7425f483d9e5d2b1" providerId="LiveId" clId="{2D8D2EDB-6CD7-454A-8584-7EFCE9D01EE7}" dt="2020-03-21T05:36:18.855" v="4456" actId="1076"/>
          <ac:picMkLst>
            <pc:docMk/>
            <pc:sldMk cId="747385411" sldId="304"/>
            <ac:picMk id="4" creationId="{3069A16B-3B83-AA4B-B16C-EA56AF61B1D5}"/>
          </ac:picMkLst>
        </pc:picChg>
      </pc:sldChg>
    </pc:docChg>
  </pc:docChgLst>
</pc:chgInfo>
</file>

<file path=ppt/media/image1.png>
</file>

<file path=ppt/media/image2.svg>
</file>

<file path=ppt/media/image3.png>
</file>

<file path=ppt/media/image4.svg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D5E30-ADD2-4973-85BA-843A3DB16E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3A95A0-7F60-4FB6-90B6-299217580A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AC76F3-17DB-4274-9AB3-310BB4C7E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882A3-CBD5-4C13-A758-C08A71025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6F946-AD92-44C5-B663-DFED88A8F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387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EB718-6A97-4612-B151-75D064B2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EC7B41-2C4A-45FA-9305-1FBEC98BC7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09C6CE-50DD-4687-94C6-1E8863FC8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EC83E-F962-4516-BA5E-A434146AF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B56A5-95BA-452D-B299-3A795E87A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406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6E25B3-AFE3-422C-B847-CC9B48A270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02E9C5-82C2-4ABF-A52E-6FB8CAF5A9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C67CF-FBBF-4882-99DE-A7B841812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454A37-9818-4ECF-A047-015A4790D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2D955-5ECE-419E-9186-4185CAD9F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502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48852-832D-46E8-B5D6-84463E9AA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5A72EE-E29B-4531-9BE6-EA898566B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FB67BC-01F1-4C7A-9ACF-D206D5B73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92B071-C4CF-4F7F-A42C-318084012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761532-F61D-4C4F-ADB3-C3AB7979C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334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1D761-6310-4D01-8516-31511712E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FA9EF-9AF8-48FC-AE38-8455D55B4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FA71F-11DE-420E-9AF2-86726A60D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F28CF1-F425-4330-B713-769F4320C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7F820-F7AA-49CF-99A0-B1091B85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76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1353C-BA55-437E-9A2D-A76BC5A0A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883DA-F3E5-45F6-87F9-42BF4208C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241DE-8E8A-4D4D-9991-BCAB9066E8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C5493-899D-44AC-98CF-22F6DF572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AD7331-D2A4-4A0B-A04D-D565AA470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D941D7-02E1-499F-8FC5-5B923233D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12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50134-1C7E-4597-BF2E-EB24453BB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359AC-96F0-4CDE-8434-B7AF5235A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8139BC-A865-44DC-A87A-01E52A26B0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9BBC1A-51F6-4B4B-9AD5-EE20D2C1A4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191145-EB84-43D2-9031-04EA25127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B06D9-2102-4B8F-B70D-6C0A5A376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7883C5-6A52-4AFD-8500-09B208D30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A62368-2CF3-46C3-A62D-9C98B3413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092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77CB1-3BCC-4F48-AFA6-02CCDCC3B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1C457B-B4E3-4368-B32E-D9162BD33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5FC700-546C-498B-983C-64849D5A2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B62B79-26D3-4FC2-9996-26BE58F07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937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CC4F97-558B-4749-BE02-B4860FCDB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33C07B-F085-44B0-B6FE-C84AEAD56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B15D1B-01A8-4F6B-B242-6023D6369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91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2820F-867F-4A5E-A8CE-7AB80AF37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3E6F0-6B5A-412B-AE06-F8D6C19AB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10E853-D70D-4453-877B-033AAD3BFB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3BEDAC-CD80-4F16-8AE3-03172708E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9499A4-3306-4DEC-AF20-3C0380BFD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BE0438-4769-42E1-A866-2CF47BC2F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98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8DEAF-FE58-4E19-8219-23DECC381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0D421B-E8BE-4850-9D72-1B95D984D1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2FDA71-9246-4DCF-863A-0EA88FA4D4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D98DF7-FB3D-449A-9285-7CDF7A4C2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EA7313-FB56-4CB9-A72A-D32730963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230F7-6551-43A2-9189-F15C508C9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974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241D7A-3554-45D5-A795-6D4DE1EC5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2921DF-4588-4955-835D-E7A534B35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DA350B-8903-4EEC-A800-0D075E756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EC462-09C1-4FFB-AEDB-B78BD0DAF076}" type="datetimeFigureOut">
              <a:rPr lang="en-US" smtClean="0"/>
              <a:t>3/19/20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A32E0-6A4D-4EB5-BBD1-AB908E51B8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72514-173B-425D-AC50-7C7A2C997F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3A723D-E128-4941-8B0C-ABFEC5FFEC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977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pdfs.semanticscholar.org/220b/2fe62f13478f1ec75cf17ad085874689c604.pdf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83270-30D8-4685-B6E5-D5FEFB9D48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EEA3B5-9A87-47B3-AE13-A1D54EC408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03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23788-2790-4571-A379-4B1185C36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90" y="74115"/>
            <a:ext cx="10515600" cy="1325563"/>
          </a:xfrm>
        </p:spPr>
        <p:txBody>
          <a:bodyPr/>
          <a:lstStyle/>
          <a:p>
            <a:r>
              <a:rPr lang="ru-RU" dirty="0"/>
              <a:t>Таблица страниц (</a:t>
            </a:r>
            <a:r>
              <a:rPr lang="en-US" dirty="0"/>
              <a:t>Page table)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534E80-3EA4-4913-B2CE-617C44B1B289}"/>
              </a:ext>
            </a:extLst>
          </p:cNvPr>
          <p:cNvSpPr/>
          <p:nvPr/>
        </p:nvSpPr>
        <p:spPr>
          <a:xfrm>
            <a:off x="490330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F87181-D93B-4B19-ACF4-AA495EC6261B}"/>
              </a:ext>
            </a:extLst>
          </p:cNvPr>
          <p:cNvSpPr/>
          <p:nvPr/>
        </p:nvSpPr>
        <p:spPr>
          <a:xfrm>
            <a:off x="2604056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9C7521-88EB-44E8-AD4B-475754A33724}"/>
              </a:ext>
            </a:extLst>
          </p:cNvPr>
          <p:cNvSpPr/>
          <p:nvPr/>
        </p:nvSpPr>
        <p:spPr>
          <a:xfrm>
            <a:off x="6831494" y="546652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029E2-0566-410E-8A23-D87D497D11C7}"/>
              </a:ext>
            </a:extLst>
          </p:cNvPr>
          <p:cNvSpPr/>
          <p:nvPr/>
        </p:nvSpPr>
        <p:spPr>
          <a:xfrm>
            <a:off x="4552124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1B3EA3-F712-43A6-8667-512A9560448A}"/>
              </a:ext>
            </a:extLst>
          </p:cNvPr>
          <p:cNvCxnSpPr/>
          <p:nvPr/>
        </p:nvCxnSpPr>
        <p:spPr>
          <a:xfrm>
            <a:off x="490330" y="4996070"/>
            <a:ext cx="947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D67CF-B6ED-496F-92EC-729AE08365F9}"/>
              </a:ext>
            </a:extLst>
          </p:cNvPr>
          <p:cNvSpPr/>
          <p:nvPr/>
        </p:nvSpPr>
        <p:spPr>
          <a:xfrm>
            <a:off x="9178682" y="1595749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D8ED8D-FBA1-45A4-8E41-DA38315098AB}"/>
              </a:ext>
            </a:extLst>
          </p:cNvPr>
          <p:cNvSpPr/>
          <p:nvPr/>
        </p:nvSpPr>
        <p:spPr>
          <a:xfrm>
            <a:off x="9178682" y="2249880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2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228FC8-B347-4328-960D-C127B790499B}"/>
              </a:ext>
            </a:extLst>
          </p:cNvPr>
          <p:cNvSpPr/>
          <p:nvPr/>
        </p:nvSpPr>
        <p:spPr>
          <a:xfrm>
            <a:off x="9178682" y="2866472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3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339DED-78AB-4409-AFE0-03D5603B0C07}"/>
              </a:ext>
            </a:extLst>
          </p:cNvPr>
          <p:cNvSpPr/>
          <p:nvPr/>
        </p:nvSpPr>
        <p:spPr>
          <a:xfrm>
            <a:off x="9178682" y="3483064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4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FBE153-FB13-4737-957C-8C3187E4CCDB}"/>
              </a:ext>
            </a:extLst>
          </p:cNvPr>
          <p:cNvSpPr txBox="1"/>
          <p:nvPr/>
        </p:nvSpPr>
        <p:spPr>
          <a:xfrm>
            <a:off x="9197008" y="1080904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304FF5-7E92-4553-B3EF-37B52EBA6C48}"/>
              </a:ext>
            </a:extLst>
          </p:cNvPr>
          <p:cNvSpPr txBox="1"/>
          <p:nvPr/>
        </p:nvSpPr>
        <p:spPr>
          <a:xfrm>
            <a:off x="9104243" y="5486400"/>
            <a:ext cx="160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Файл на диске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A27CEF-4C6A-4A52-A772-B2DFE746D479}"/>
              </a:ext>
            </a:extLst>
          </p:cNvPr>
          <p:cNvSpPr/>
          <p:nvPr/>
        </p:nvSpPr>
        <p:spPr>
          <a:xfrm>
            <a:off x="9178682" y="1608657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56C1D2-A175-449D-A42C-A8937780C67A}"/>
              </a:ext>
            </a:extLst>
          </p:cNvPr>
          <p:cNvSpPr txBox="1"/>
          <p:nvPr/>
        </p:nvSpPr>
        <p:spPr>
          <a:xfrm>
            <a:off x="283624" y="1371599"/>
            <a:ext cx="52027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 считывании новой страницы на диске изначально осуществляется аллоцирование места в таблице страниц, затем считывание в буферный пул.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E11018-053E-418D-807B-6E80B15B6F1E}"/>
              </a:ext>
            </a:extLst>
          </p:cNvPr>
          <p:cNvSpPr/>
          <p:nvPr/>
        </p:nvSpPr>
        <p:spPr>
          <a:xfrm>
            <a:off x="9178682" y="2270922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E677F1-6CEA-40ED-BFB4-FBFFC8227F37}"/>
              </a:ext>
            </a:extLst>
          </p:cNvPr>
          <p:cNvSpPr txBox="1"/>
          <p:nvPr/>
        </p:nvSpPr>
        <p:spPr>
          <a:xfrm>
            <a:off x="6424626" y="1080904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Таблица страниц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A5A14A-3931-43A1-A27A-DCFCE2646D7B}"/>
              </a:ext>
            </a:extLst>
          </p:cNvPr>
          <p:cNvSpPr/>
          <p:nvPr/>
        </p:nvSpPr>
        <p:spPr>
          <a:xfrm>
            <a:off x="6524158" y="1591951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5D26897-3C43-4788-B832-3CF15290731E}"/>
              </a:ext>
            </a:extLst>
          </p:cNvPr>
          <p:cNvSpPr/>
          <p:nvPr/>
        </p:nvSpPr>
        <p:spPr>
          <a:xfrm>
            <a:off x="6524158" y="2862674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37D92E-D912-499F-A846-74861A87E04C}"/>
              </a:ext>
            </a:extLst>
          </p:cNvPr>
          <p:cNvSpPr/>
          <p:nvPr/>
        </p:nvSpPr>
        <p:spPr>
          <a:xfrm>
            <a:off x="6524158" y="3429000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highlight>
                  <a:srgbClr val="FF0000"/>
                </a:highlight>
              </a:rPr>
              <a:t>Страница 2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46F981A-9649-48A6-B5E2-F71547A2CD11}"/>
              </a:ext>
            </a:extLst>
          </p:cNvPr>
          <p:cNvSpPr/>
          <p:nvPr/>
        </p:nvSpPr>
        <p:spPr>
          <a:xfrm>
            <a:off x="6524158" y="1587177"/>
            <a:ext cx="1616766" cy="6493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highlight>
                  <a:srgbClr val="FF0000"/>
                </a:highlight>
              </a:rPr>
              <a:t>Страница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1D8013F-F6B9-469A-B73F-7926B6E682F2}"/>
              </a:ext>
            </a:extLst>
          </p:cNvPr>
          <p:cNvSpPr/>
          <p:nvPr/>
        </p:nvSpPr>
        <p:spPr>
          <a:xfrm>
            <a:off x="6524158" y="2230562"/>
            <a:ext cx="1616766" cy="6493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highlight>
                  <a:srgbClr val="FF0000"/>
                </a:highlight>
              </a:rPr>
              <a:t>Страница 3</a:t>
            </a:r>
            <a:endParaRPr lang="en-US" dirty="0">
              <a:highlight>
                <a:srgbClr val="FF0000"/>
              </a:highlight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D1550E8-DAB9-4996-A047-E2C64BD075D7}"/>
              </a:ext>
            </a:extLst>
          </p:cNvPr>
          <p:cNvCxnSpPr>
            <a:cxnSpLocks/>
            <a:stCxn id="25" idx="3"/>
            <a:endCxn id="18" idx="1"/>
          </p:cNvCxnSpPr>
          <p:nvPr/>
        </p:nvCxnSpPr>
        <p:spPr>
          <a:xfrm>
            <a:off x="8140924" y="1911856"/>
            <a:ext cx="1037758" cy="2148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3D04962-0F2C-4B38-B4BA-B8F9D100D771}"/>
              </a:ext>
            </a:extLst>
          </p:cNvPr>
          <p:cNvCxnSpPr>
            <a:cxnSpLocks/>
            <a:stCxn id="27" idx="3"/>
            <a:endCxn id="20" idx="1"/>
          </p:cNvCxnSpPr>
          <p:nvPr/>
        </p:nvCxnSpPr>
        <p:spPr>
          <a:xfrm>
            <a:off x="8140924" y="2555241"/>
            <a:ext cx="1037758" cy="4036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Checkmark">
            <a:extLst>
              <a:ext uri="{FF2B5EF4-FFF2-40B4-BE49-F238E27FC236}">
                <a16:creationId xmlns:a16="http://schemas.microsoft.com/office/drawing/2014/main" id="{0EFA7D25-8A9B-4315-8FD4-326B6AB35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67290" y="2313885"/>
            <a:ext cx="518526" cy="518526"/>
          </a:xfrm>
          <a:prstGeom prst="rect">
            <a:avLst/>
          </a:prstGeom>
        </p:spPr>
      </p:pic>
      <p:pic>
        <p:nvPicPr>
          <p:cNvPr id="19" name="Graphic 18" descr="Unlock">
            <a:extLst>
              <a:ext uri="{FF2B5EF4-FFF2-40B4-BE49-F238E27FC236}">
                <a16:creationId xmlns:a16="http://schemas.microsoft.com/office/drawing/2014/main" id="{04597410-3B12-43C5-BB48-498BC8E46B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22133" y="3332196"/>
            <a:ext cx="645886" cy="645886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05E7427-646F-426F-A960-297C6A974110}"/>
              </a:ext>
            </a:extLst>
          </p:cNvPr>
          <p:cNvSpPr/>
          <p:nvPr/>
        </p:nvSpPr>
        <p:spPr>
          <a:xfrm>
            <a:off x="9178682" y="2840656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</a:t>
            </a:r>
            <a:endParaRPr lang="en-US" dirty="0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DBB5B22-8308-409E-B654-9AC9A0BAC5C6}"/>
              </a:ext>
            </a:extLst>
          </p:cNvPr>
          <p:cNvCxnSpPr>
            <a:cxnSpLocks/>
            <a:stCxn id="24" idx="3"/>
            <a:endCxn id="29" idx="1"/>
          </p:cNvCxnSpPr>
          <p:nvPr/>
        </p:nvCxnSpPr>
        <p:spPr>
          <a:xfrm flipV="1">
            <a:off x="8140924" y="3165335"/>
            <a:ext cx="1037758" cy="588344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4393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8066E-F57F-4299-BD5E-E66D9F83F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Блокировки и защелки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E949D-4EE1-4EF2-B388-AA015BB3B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Блокировка (</a:t>
            </a:r>
            <a:r>
              <a:rPr lang="en-US" dirty="0"/>
              <a:t>lock)</a:t>
            </a:r>
            <a:endParaRPr lang="ru-RU" dirty="0"/>
          </a:p>
          <a:p>
            <a:pPr lvl="1"/>
            <a:r>
              <a:rPr lang="ru-RU" dirty="0"/>
              <a:t>Высокоуровневая логическая единица. Осуществляет блокировку логического контента от других транзакций</a:t>
            </a:r>
          </a:p>
          <a:p>
            <a:pPr lvl="1"/>
            <a:r>
              <a:rPr lang="ru-RU" dirty="0"/>
              <a:t>Выполняется в процессе работы транзакции</a:t>
            </a:r>
          </a:p>
          <a:p>
            <a:pPr lvl="1"/>
            <a:r>
              <a:rPr lang="ru-RU" dirty="0"/>
              <a:t>Должна быть осуществлена возможность отката изменений </a:t>
            </a:r>
          </a:p>
          <a:p>
            <a:r>
              <a:rPr lang="ru-RU" dirty="0"/>
              <a:t>Защелки </a:t>
            </a:r>
            <a:r>
              <a:rPr lang="en-US" dirty="0"/>
              <a:t>(latch)</a:t>
            </a:r>
          </a:p>
          <a:p>
            <a:pPr lvl="1"/>
            <a:r>
              <a:rPr lang="ru-RU" dirty="0"/>
              <a:t>Защищает критические секции внутренних стуктур СУБД от других потоков</a:t>
            </a:r>
          </a:p>
          <a:p>
            <a:pPr lvl="1"/>
            <a:r>
              <a:rPr lang="ru-RU" dirty="0"/>
              <a:t>Выполняется в процессе работы операций </a:t>
            </a:r>
          </a:p>
          <a:p>
            <a:pPr lvl="1"/>
            <a:r>
              <a:rPr lang="ru-RU" dirty="0"/>
              <a:t>Не требуется возможность отката изменений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972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8066E-F57F-4299-BD5E-E66D9F83F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Блокировки и защелки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BE949D-4EE1-4EF2-B388-AA015BB3B3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Блокировка (</a:t>
            </a:r>
            <a:r>
              <a:rPr lang="en-US" dirty="0"/>
              <a:t>lock)</a:t>
            </a:r>
            <a:endParaRPr lang="ru-RU" dirty="0"/>
          </a:p>
          <a:p>
            <a:pPr lvl="1"/>
            <a:r>
              <a:rPr lang="ru-RU" dirty="0"/>
              <a:t>Высокоуровневая логическая единица. Осуществляет блокировку логического контента от других транзакций</a:t>
            </a:r>
          </a:p>
          <a:p>
            <a:pPr lvl="1"/>
            <a:r>
              <a:rPr lang="ru-RU" dirty="0"/>
              <a:t>Выполняется в процессе работы транзакции</a:t>
            </a:r>
          </a:p>
          <a:p>
            <a:pPr lvl="1"/>
            <a:r>
              <a:rPr lang="ru-RU" dirty="0"/>
              <a:t>Должна быть осуществлена возможность отката изменений </a:t>
            </a:r>
          </a:p>
          <a:p>
            <a:r>
              <a:rPr lang="ru-RU" dirty="0"/>
              <a:t>Защелки </a:t>
            </a:r>
            <a:r>
              <a:rPr lang="en-US" dirty="0"/>
              <a:t>(latch)</a:t>
            </a:r>
          </a:p>
          <a:p>
            <a:pPr lvl="1"/>
            <a:r>
              <a:rPr lang="ru-RU" dirty="0"/>
              <a:t>Защищает критические секции внутренних стуктур СУБД от других потоков</a:t>
            </a:r>
          </a:p>
          <a:p>
            <a:pPr lvl="1"/>
            <a:r>
              <a:rPr lang="ru-RU" dirty="0"/>
              <a:t>Выполняется в процессе работы операций </a:t>
            </a:r>
          </a:p>
          <a:p>
            <a:pPr lvl="1"/>
            <a:r>
              <a:rPr lang="ru-RU" dirty="0"/>
              <a:t>Не требуется возможность отката изменений 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7CBBC5-8BC8-4394-85A0-B8EA26CC299E}"/>
              </a:ext>
            </a:extLst>
          </p:cNvPr>
          <p:cNvSpPr/>
          <p:nvPr/>
        </p:nvSpPr>
        <p:spPr>
          <a:xfrm>
            <a:off x="838200" y="3806372"/>
            <a:ext cx="9710057" cy="246561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141E9B-8A28-4143-BC5E-1B6E6A37A38B}"/>
              </a:ext>
            </a:extLst>
          </p:cNvPr>
          <p:cNvSpPr txBox="1"/>
          <p:nvPr/>
        </p:nvSpPr>
        <p:spPr>
          <a:xfrm>
            <a:off x="10572401" y="4854513"/>
            <a:ext cx="11259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ighlight>
                  <a:srgbClr val="FF0000"/>
                </a:highlight>
              </a:rPr>
              <a:t>Mutex</a:t>
            </a:r>
          </a:p>
        </p:txBody>
      </p:sp>
    </p:spTree>
    <p:extLst>
      <p:ext uri="{BB962C8B-B14F-4D97-AF65-F5344CB8AC3E}">
        <p14:creationId xmlns:p14="http://schemas.microsoft.com/office/powerpoint/2010/main" val="1108804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6D2C9-DF4B-424A-8456-BCF039A59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Таблица страниц и Директория страниц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A9701-981F-485A-91D4-322B31764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Директория страниц – связь между идентификаторами страницы и расположением страницы в файлах базы данных</a:t>
            </a:r>
          </a:p>
          <a:p>
            <a:pPr lvl="1"/>
            <a:r>
              <a:rPr lang="ru-RU" dirty="0"/>
              <a:t>Все изменения должны быть записаны на диск, для восстановления и перегрузки</a:t>
            </a:r>
          </a:p>
          <a:p>
            <a:r>
              <a:rPr lang="ru-RU" dirty="0"/>
              <a:t>Таблица страниц – связь между идентификаторами страницы и копией страницы во фреймах буферного пула </a:t>
            </a:r>
          </a:p>
          <a:p>
            <a:pPr lvl="1"/>
            <a:r>
              <a:rPr lang="ru-RU" dirty="0"/>
              <a:t>Данный структуры хранятся в памяти и их хранение на диске не требуется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95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DE5AA-EF29-42DE-9978-0D736F14C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Политика выделения памяти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53BC1-1267-4615-A9A6-5A88CD6B8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Глобальная</a:t>
            </a:r>
          </a:p>
          <a:p>
            <a:pPr lvl="1"/>
            <a:r>
              <a:rPr lang="ru-RU" dirty="0"/>
              <a:t>Принимаются решения для всех активный транзакций</a:t>
            </a:r>
          </a:p>
          <a:p>
            <a:pPr lvl="1"/>
            <a:endParaRPr lang="ru-RU" dirty="0"/>
          </a:p>
          <a:p>
            <a:r>
              <a:rPr lang="ru-RU" dirty="0"/>
              <a:t>Локальная</a:t>
            </a:r>
          </a:p>
          <a:p>
            <a:pPr lvl="1"/>
            <a:r>
              <a:rPr lang="ru-RU" dirty="0"/>
              <a:t>Выделение фреймов для конкретной транзакции без учет поведения параллельных транзакций</a:t>
            </a:r>
          </a:p>
          <a:p>
            <a:pPr lvl="1"/>
            <a:r>
              <a:rPr lang="ru-RU" dirty="0"/>
              <a:t>Требуется поддержка общих страниц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267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33127-AC79-48B7-8F06-14385FC01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Оптимизация работы буферного пула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AE8A3-43D0-407E-9FA5-4C346CB24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Несколько буферных пулов</a:t>
            </a:r>
          </a:p>
          <a:p>
            <a:r>
              <a:rPr lang="ru-RU" dirty="0"/>
              <a:t>Предзабор (</a:t>
            </a:r>
            <a:r>
              <a:rPr lang="en-US" dirty="0"/>
              <a:t>pre-fetching)</a:t>
            </a:r>
          </a:p>
          <a:p>
            <a:r>
              <a:rPr lang="ru-RU" dirty="0"/>
              <a:t>Совместный поиск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562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D2BF0-BF48-42E5-BF02-702D7659A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Несколько буферных пулов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ECF0C-7BA0-4140-BE2E-4FCC2029A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У СУБД далеко не всегда есть единый буферный пул для всей системы </a:t>
            </a:r>
          </a:p>
          <a:p>
            <a:pPr lvl="1"/>
            <a:r>
              <a:rPr lang="ru-RU" dirty="0"/>
              <a:t>Несколько экземпляров буферного пула </a:t>
            </a:r>
          </a:p>
          <a:p>
            <a:pPr lvl="1"/>
            <a:r>
              <a:rPr lang="ru-RU" dirty="0"/>
              <a:t>Буферный пул на базу данных</a:t>
            </a:r>
          </a:p>
          <a:p>
            <a:pPr lvl="1"/>
            <a:r>
              <a:rPr lang="ru-RU" dirty="0"/>
              <a:t>Буферный пул по типу страниц</a:t>
            </a:r>
          </a:p>
          <a:p>
            <a:pPr lvl="1"/>
            <a:endParaRPr lang="ru-RU" dirty="0"/>
          </a:p>
          <a:p>
            <a:pPr marL="0" indent="0">
              <a:buNone/>
            </a:pPr>
            <a:r>
              <a:rPr lang="ru-RU" dirty="0"/>
              <a:t>Несколько буферных пулов позволяет улучшить локальность и конкуренцию «защелок»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6421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A6560-AC51-46A0-8F88-E75D40366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Предзабор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1B8BB-B974-4479-B053-C553CE1C7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СУБД может осуществлять предзабор страниц, основанных на плане запроса. </a:t>
            </a:r>
          </a:p>
          <a:p>
            <a:r>
              <a:rPr lang="ru-RU" dirty="0"/>
              <a:t>Последовательный доступ</a:t>
            </a:r>
          </a:p>
          <a:p>
            <a:r>
              <a:rPr lang="ru-RU" dirty="0"/>
              <a:t>Доступ по индексам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5780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Предзабор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838200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838199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838198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506183" y="2177142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1022411" y="1739146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5</a:t>
            </a:r>
            <a:endParaRPr lang="en-US" dirty="0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78FF278A-0E5A-4563-B8C7-724E43225D1B}"/>
              </a:ext>
            </a:extLst>
          </p:cNvPr>
          <p:cNvSpPr/>
          <p:nvPr/>
        </p:nvSpPr>
        <p:spPr>
          <a:xfrm>
            <a:off x="6328229" y="1739146"/>
            <a:ext cx="92891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A9DCEC14-94C5-4670-8516-C5DAEEFB4EEE}"/>
              </a:ext>
            </a:extLst>
          </p:cNvPr>
          <p:cNvCxnSpPr>
            <a:cxnSpLocks/>
            <a:stCxn id="19" idx="2"/>
            <a:endCxn id="4" idx="3"/>
          </p:cNvCxnSpPr>
          <p:nvPr/>
        </p:nvCxnSpPr>
        <p:spPr>
          <a:xfrm rot="5400000">
            <a:off x="5296695" y="-347550"/>
            <a:ext cx="573541" cy="5593444"/>
          </a:xfrm>
          <a:prstGeom prst="curvedConnector2">
            <a:avLst/>
          </a:prstGeom>
          <a:ln w="19050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33462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Предзабор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838200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838199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838198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506183" y="2177142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1022411" y="1739146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5</a:t>
            </a:r>
            <a:endParaRPr lang="en-US" dirty="0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78FF278A-0E5A-4563-B8C7-724E43225D1B}"/>
              </a:ext>
            </a:extLst>
          </p:cNvPr>
          <p:cNvSpPr/>
          <p:nvPr/>
        </p:nvSpPr>
        <p:spPr>
          <a:xfrm>
            <a:off x="6277430" y="2576285"/>
            <a:ext cx="92891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A9DCEC14-94C5-4670-8516-C5DAEEFB4EEE}"/>
              </a:ext>
            </a:extLst>
          </p:cNvPr>
          <p:cNvCxnSpPr>
            <a:cxnSpLocks/>
            <a:stCxn id="20" idx="2"/>
            <a:endCxn id="5" idx="3"/>
          </p:cNvCxnSpPr>
          <p:nvPr/>
        </p:nvCxnSpPr>
        <p:spPr>
          <a:xfrm rot="5400000">
            <a:off x="5296694" y="538048"/>
            <a:ext cx="573541" cy="5593444"/>
          </a:xfrm>
          <a:prstGeom prst="curvedConnector2">
            <a:avLst/>
          </a:prstGeom>
          <a:ln w="19050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923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D8FA1-5477-415E-994A-653728546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F9050-9726-41ED-8373-04BD1673E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Буферный пул – область памяти, организованная как массив страниц фиксированного размера. </a:t>
            </a:r>
          </a:p>
          <a:p>
            <a:pPr marL="0" indent="0">
              <a:buNone/>
            </a:pPr>
            <a:r>
              <a:rPr lang="ru-RU" dirty="0"/>
              <a:t>Элемент массива называется фреймом (</a:t>
            </a:r>
            <a:r>
              <a:rPr lang="en-US" dirty="0"/>
              <a:t>frame). </a:t>
            </a:r>
          </a:p>
          <a:p>
            <a:pPr marL="0" indent="0">
              <a:buNone/>
            </a:pPr>
            <a:r>
              <a:rPr lang="ru-RU" dirty="0"/>
              <a:t>Когда СУБД запрашивает страницу, точная копия находится в одном или нескольких фреймах.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9858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Предзабор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838200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838199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838198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r>
              <a:rPr lang="en-US" dirty="0"/>
              <a:t>C</a:t>
            </a:r>
            <a:r>
              <a:rPr lang="ru-RU" dirty="0"/>
              <a:t>траница 3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506183" y="2177142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1022411" y="1739146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5</a:t>
            </a:r>
            <a:endParaRPr lang="en-US" dirty="0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78FF278A-0E5A-4563-B8C7-724E43225D1B}"/>
              </a:ext>
            </a:extLst>
          </p:cNvPr>
          <p:cNvSpPr/>
          <p:nvPr/>
        </p:nvSpPr>
        <p:spPr>
          <a:xfrm>
            <a:off x="6277430" y="2576285"/>
            <a:ext cx="92891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A9DCEC14-94C5-4670-8516-C5DAEEFB4EEE}"/>
              </a:ext>
            </a:extLst>
          </p:cNvPr>
          <p:cNvCxnSpPr>
            <a:cxnSpLocks/>
            <a:stCxn id="21" idx="2"/>
            <a:endCxn id="4" idx="3"/>
          </p:cNvCxnSpPr>
          <p:nvPr/>
        </p:nvCxnSpPr>
        <p:spPr>
          <a:xfrm rot="5400000" flipH="1">
            <a:off x="4984636" y="538050"/>
            <a:ext cx="1197655" cy="5593442"/>
          </a:xfrm>
          <a:prstGeom prst="curvedConnector4">
            <a:avLst>
              <a:gd name="adj1" fmla="val -19087"/>
              <a:gd name="adj2" fmla="val 58709"/>
            </a:avLst>
          </a:prstGeom>
          <a:ln w="19050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B2DC45B9-37AB-4A7D-9C13-AE81E4B0964C}"/>
              </a:ext>
            </a:extLst>
          </p:cNvPr>
          <p:cNvCxnSpPr>
            <a:cxnSpLocks/>
            <a:stCxn id="24" idx="2"/>
            <a:endCxn id="6" idx="3"/>
          </p:cNvCxnSpPr>
          <p:nvPr/>
        </p:nvCxnSpPr>
        <p:spPr>
          <a:xfrm rot="5400000" flipH="1">
            <a:off x="5427432" y="1866448"/>
            <a:ext cx="312057" cy="5593440"/>
          </a:xfrm>
          <a:prstGeom prst="curvedConnector4">
            <a:avLst>
              <a:gd name="adj1" fmla="val -73256"/>
              <a:gd name="adj2" fmla="val 58709"/>
            </a:avLst>
          </a:prstGeom>
          <a:ln w="19050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550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Предзабор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838200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838199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838198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r>
              <a:rPr lang="en-US" dirty="0"/>
              <a:t>C</a:t>
            </a:r>
            <a:r>
              <a:rPr lang="ru-RU" dirty="0"/>
              <a:t>траница 3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506183" y="2177142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1022411" y="1739146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5</a:t>
            </a:r>
            <a:endParaRPr lang="en-US" dirty="0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78FF278A-0E5A-4563-B8C7-724E43225D1B}"/>
              </a:ext>
            </a:extLst>
          </p:cNvPr>
          <p:cNvSpPr/>
          <p:nvPr/>
        </p:nvSpPr>
        <p:spPr>
          <a:xfrm>
            <a:off x="6277429" y="3458153"/>
            <a:ext cx="928914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B2DC45B9-37AB-4A7D-9C13-AE81E4B0964C}"/>
              </a:ext>
            </a:extLst>
          </p:cNvPr>
          <p:cNvCxnSpPr>
            <a:cxnSpLocks/>
            <a:stCxn id="25" idx="2"/>
            <a:endCxn id="5" idx="3"/>
          </p:cNvCxnSpPr>
          <p:nvPr/>
        </p:nvCxnSpPr>
        <p:spPr>
          <a:xfrm rot="5400000" flipH="1">
            <a:off x="4554989" y="1853295"/>
            <a:ext cx="2056946" cy="5593439"/>
          </a:xfrm>
          <a:prstGeom prst="curvedConnector4">
            <a:avLst>
              <a:gd name="adj1" fmla="val -11114"/>
              <a:gd name="adj2" fmla="val 58709"/>
            </a:avLst>
          </a:prstGeom>
          <a:ln w="19050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89679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190" y="-273847"/>
            <a:ext cx="10515600" cy="1325563"/>
          </a:xfrm>
        </p:spPr>
        <p:txBody>
          <a:bodyPr/>
          <a:lstStyle/>
          <a:p>
            <a:r>
              <a:rPr lang="ru-RU" dirty="0"/>
              <a:t>Предзабор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741207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741206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741205" y="5493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409190" y="3475944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925418" y="3037948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5</a:t>
            </a:r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73FCBCF-70CE-4D67-A418-298DC11F21BA}"/>
              </a:ext>
            </a:extLst>
          </p:cNvPr>
          <p:cNvSpPr txBox="1"/>
          <p:nvPr/>
        </p:nvSpPr>
        <p:spPr>
          <a:xfrm>
            <a:off x="409190" y="1275468"/>
            <a:ext cx="33746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</a:rPr>
              <a:t>SELECT * </a:t>
            </a:r>
          </a:p>
          <a:p>
            <a:r>
              <a:rPr lang="en-US" dirty="0">
                <a:latin typeface="Source Sans Pro" panose="020B0604020202020204" pitchFamily="34" charset="0"/>
              </a:rPr>
              <a:t>    FROM A</a:t>
            </a:r>
          </a:p>
          <a:p>
            <a:r>
              <a:rPr lang="en-US" dirty="0">
                <a:latin typeface="Source Sans Pro" panose="020B0604020202020204" pitchFamily="34" charset="0"/>
              </a:rPr>
              <a:t> WHERE id BETWEEN 150 and 300</a:t>
            </a:r>
          </a:p>
        </p:txBody>
      </p:sp>
    </p:spTree>
    <p:extLst>
      <p:ext uri="{BB962C8B-B14F-4D97-AF65-F5344CB8AC3E}">
        <p14:creationId xmlns:p14="http://schemas.microsoft.com/office/powerpoint/2010/main" val="2594490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Предзабор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741207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741206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741205" y="5493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409190" y="3475944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929347" y="3154745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5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A1F643D-9CD7-4D8B-A024-94E08B20E74F}"/>
              </a:ext>
            </a:extLst>
          </p:cNvPr>
          <p:cNvSpPr/>
          <p:nvPr/>
        </p:nvSpPr>
        <p:spPr>
          <a:xfrm>
            <a:off x="2837542" y="1346487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0</a:t>
            </a:r>
            <a:endParaRPr lang="en-US" sz="1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053776B-D552-4B3A-BC52-BEB38AAC3DFB}"/>
              </a:ext>
            </a:extLst>
          </p:cNvPr>
          <p:cNvSpPr/>
          <p:nvPr/>
        </p:nvSpPr>
        <p:spPr>
          <a:xfrm>
            <a:off x="997135" y="1991480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1</a:t>
            </a:r>
            <a:endParaRPr lang="en-US" sz="1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748E057-6CDD-450A-940E-A59683B195E8}"/>
              </a:ext>
            </a:extLst>
          </p:cNvPr>
          <p:cNvSpPr/>
          <p:nvPr/>
        </p:nvSpPr>
        <p:spPr>
          <a:xfrm>
            <a:off x="4485846" y="1991480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4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E1CE1F9-FEB0-4CB4-BEFF-851FFA584509}"/>
              </a:ext>
            </a:extLst>
          </p:cNvPr>
          <p:cNvCxnSpPr>
            <a:stCxn id="9" idx="2"/>
            <a:endCxn id="30" idx="0"/>
          </p:cNvCxnSpPr>
          <p:nvPr/>
        </p:nvCxnSpPr>
        <p:spPr>
          <a:xfrm flipH="1">
            <a:off x="1901911" y="1699065"/>
            <a:ext cx="1840407" cy="2924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3DDE05D-3BC2-4D92-B96E-7DC170869DF7}"/>
              </a:ext>
            </a:extLst>
          </p:cNvPr>
          <p:cNvCxnSpPr>
            <a:cxnSpLocks/>
            <a:stCxn id="9" idx="2"/>
            <a:endCxn id="31" idx="0"/>
          </p:cNvCxnSpPr>
          <p:nvPr/>
        </p:nvCxnSpPr>
        <p:spPr>
          <a:xfrm>
            <a:off x="3742318" y="1699065"/>
            <a:ext cx="1648304" cy="2924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B7204D2E-2326-4555-909E-33EF89F88798}"/>
              </a:ext>
            </a:extLst>
          </p:cNvPr>
          <p:cNvSpPr/>
          <p:nvPr/>
        </p:nvSpPr>
        <p:spPr>
          <a:xfrm>
            <a:off x="0" y="2581204"/>
            <a:ext cx="1549257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2</a:t>
            </a:r>
            <a:endParaRPr lang="en-US" sz="1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36A0EC-150C-442C-87C7-A5B822AAC0DA}"/>
              </a:ext>
            </a:extLst>
          </p:cNvPr>
          <p:cNvSpPr/>
          <p:nvPr/>
        </p:nvSpPr>
        <p:spPr>
          <a:xfrm>
            <a:off x="1946019" y="2583885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3</a:t>
            </a:r>
            <a:endParaRPr lang="en-US" sz="14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C1A5AD1-5C7A-47F3-B26F-7CA26D88800E}"/>
              </a:ext>
            </a:extLst>
          </p:cNvPr>
          <p:cNvCxnSpPr>
            <a:cxnSpLocks/>
            <a:stCxn id="30" idx="2"/>
            <a:endCxn id="35" idx="0"/>
          </p:cNvCxnSpPr>
          <p:nvPr/>
        </p:nvCxnSpPr>
        <p:spPr>
          <a:xfrm flipH="1">
            <a:off x="774629" y="2344058"/>
            <a:ext cx="1127282" cy="2371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B692753-8692-4E74-9201-080E0F2EEE0B}"/>
              </a:ext>
            </a:extLst>
          </p:cNvPr>
          <p:cNvCxnSpPr>
            <a:cxnSpLocks/>
            <a:stCxn id="30" idx="2"/>
            <a:endCxn id="36" idx="0"/>
          </p:cNvCxnSpPr>
          <p:nvPr/>
        </p:nvCxnSpPr>
        <p:spPr>
          <a:xfrm>
            <a:off x="1901911" y="2344058"/>
            <a:ext cx="732000" cy="2398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97B9BAE7-5D3D-46B9-A051-9A0E652DF831}"/>
              </a:ext>
            </a:extLst>
          </p:cNvPr>
          <p:cNvSpPr/>
          <p:nvPr/>
        </p:nvSpPr>
        <p:spPr>
          <a:xfrm>
            <a:off x="3822066" y="2678668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5</a:t>
            </a:r>
            <a:endParaRPr lang="en-US" sz="14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DE14023-408F-4DC9-A7F7-E322CB2BB1CC}"/>
              </a:ext>
            </a:extLst>
          </p:cNvPr>
          <p:cNvSpPr/>
          <p:nvPr/>
        </p:nvSpPr>
        <p:spPr>
          <a:xfrm>
            <a:off x="5624217" y="2664500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6</a:t>
            </a:r>
            <a:endParaRPr lang="en-US" sz="1400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90E2C85-6D44-49DC-B5F4-DC4E6DAF3884}"/>
              </a:ext>
            </a:extLst>
          </p:cNvPr>
          <p:cNvCxnSpPr>
            <a:cxnSpLocks/>
            <a:stCxn id="31" idx="2"/>
            <a:endCxn id="48" idx="0"/>
          </p:cNvCxnSpPr>
          <p:nvPr/>
        </p:nvCxnSpPr>
        <p:spPr>
          <a:xfrm flipH="1">
            <a:off x="4509958" y="2344058"/>
            <a:ext cx="880664" cy="3346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D98C4FE-8D82-4EFD-AA96-4BF6D8320C72}"/>
              </a:ext>
            </a:extLst>
          </p:cNvPr>
          <p:cNvCxnSpPr>
            <a:cxnSpLocks/>
            <a:stCxn id="31" idx="2"/>
            <a:endCxn id="49" idx="0"/>
          </p:cNvCxnSpPr>
          <p:nvPr/>
        </p:nvCxnSpPr>
        <p:spPr>
          <a:xfrm>
            <a:off x="5390622" y="2344058"/>
            <a:ext cx="921487" cy="320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779491A-E47D-4E95-BA69-8B5AE07BCAC4}"/>
              </a:ext>
            </a:extLst>
          </p:cNvPr>
          <p:cNvSpPr txBox="1"/>
          <p:nvPr/>
        </p:nvSpPr>
        <p:spPr>
          <a:xfrm>
            <a:off x="-12842" y="2951089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1 ---- &gt; 100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F211A1-0E43-441A-83AF-D1E50781983C}"/>
              </a:ext>
            </a:extLst>
          </p:cNvPr>
          <p:cNvSpPr txBox="1"/>
          <p:nvPr/>
        </p:nvSpPr>
        <p:spPr>
          <a:xfrm>
            <a:off x="1882944" y="2930204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101 ---- &gt; 200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BB2DAC7-BF52-4B24-9436-F4174F9EEE69}"/>
              </a:ext>
            </a:extLst>
          </p:cNvPr>
          <p:cNvSpPr txBox="1"/>
          <p:nvPr/>
        </p:nvSpPr>
        <p:spPr>
          <a:xfrm>
            <a:off x="3752638" y="3013278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201 ---- &gt; 300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582286-82CB-4F49-BDB1-796F44D97FE2}"/>
              </a:ext>
            </a:extLst>
          </p:cNvPr>
          <p:cNvSpPr txBox="1"/>
          <p:nvPr/>
        </p:nvSpPr>
        <p:spPr>
          <a:xfrm>
            <a:off x="5574341" y="2997428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301 ---- &gt; </a:t>
            </a:r>
            <a:r>
              <a:rPr lang="en-US" sz="1629" dirty="0"/>
              <a:t>400</a:t>
            </a:r>
          </a:p>
        </p:txBody>
      </p:sp>
    </p:spTree>
    <p:extLst>
      <p:ext uri="{BB962C8B-B14F-4D97-AF65-F5344CB8AC3E}">
        <p14:creationId xmlns:p14="http://schemas.microsoft.com/office/powerpoint/2010/main" val="40185893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Предзабор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741207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741206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741205" y="5493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409190" y="3475944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929347" y="3154745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5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A1F643D-9CD7-4D8B-A024-94E08B20E74F}"/>
              </a:ext>
            </a:extLst>
          </p:cNvPr>
          <p:cNvSpPr/>
          <p:nvPr/>
        </p:nvSpPr>
        <p:spPr>
          <a:xfrm>
            <a:off x="2837542" y="1346487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0</a:t>
            </a:r>
            <a:endParaRPr lang="en-US" sz="1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053776B-D552-4B3A-BC52-BEB38AAC3DFB}"/>
              </a:ext>
            </a:extLst>
          </p:cNvPr>
          <p:cNvSpPr/>
          <p:nvPr/>
        </p:nvSpPr>
        <p:spPr>
          <a:xfrm>
            <a:off x="997135" y="1991480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1</a:t>
            </a:r>
            <a:endParaRPr lang="en-US" sz="1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748E057-6CDD-450A-940E-A59683B195E8}"/>
              </a:ext>
            </a:extLst>
          </p:cNvPr>
          <p:cNvSpPr/>
          <p:nvPr/>
        </p:nvSpPr>
        <p:spPr>
          <a:xfrm>
            <a:off x="4485846" y="1991480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4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E1CE1F9-FEB0-4CB4-BEFF-851FFA584509}"/>
              </a:ext>
            </a:extLst>
          </p:cNvPr>
          <p:cNvCxnSpPr>
            <a:stCxn id="9" idx="2"/>
            <a:endCxn id="30" idx="0"/>
          </p:cNvCxnSpPr>
          <p:nvPr/>
        </p:nvCxnSpPr>
        <p:spPr>
          <a:xfrm flipH="1">
            <a:off x="1901911" y="1699065"/>
            <a:ext cx="1840407" cy="2924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3DDE05D-3BC2-4D92-B96E-7DC170869DF7}"/>
              </a:ext>
            </a:extLst>
          </p:cNvPr>
          <p:cNvCxnSpPr>
            <a:cxnSpLocks/>
            <a:stCxn id="9" idx="2"/>
            <a:endCxn id="31" idx="0"/>
          </p:cNvCxnSpPr>
          <p:nvPr/>
        </p:nvCxnSpPr>
        <p:spPr>
          <a:xfrm>
            <a:off x="3742318" y="1699065"/>
            <a:ext cx="1648304" cy="2924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B7204D2E-2326-4555-909E-33EF89F88798}"/>
              </a:ext>
            </a:extLst>
          </p:cNvPr>
          <p:cNvSpPr/>
          <p:nvPr/>
        </p:nvSpPr>
        <p:spPr>
          <a:xfrm>
            <a:off x="0" y="2581204"/>
            <a:ext cx="1549257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2</a:t>
            </a:r>
            <a:endParaRPr lang="en-US" sz="1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36A0EC-150C-442C-87C7-A5B822AAC0DA}"/>
              </a:ext>
            </a:extLst>
          </p:cNvPr>
          <p:cNvSpPr/>
          <p:nvPr/>
        </p:nvSpPr>
        <p:spPr>
          <a:xfrm>
            <a:off x="1946019" y="2583885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3</a:t>
            </a:r>
            <a:endParaRPr lang="en-US" sz="14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C1A5AD1-5C7A-47F3-B26F-7CA26D88800E}"/>
              </a:ext>
            </a:extLst>
          </p:cNvPr>
          <p:cNvCxnSpPr>
            <a:cxnSpLocks/>
            <a:stCxn id="30" idx="2"/>
            <a:endCxn id="35" idx="0"/>
          </p:cNvCxnSpPr>
          <p:nvPr/>
        </p:nvCxnSpPr>
        <p:spPr>
          <a:xfrm flipH="1">
            <a:off x="774629" y="2344058"/>
            <a:ext cx="1127282" cy="2371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B692753-8692-4E74-9201-080E0F2EEE0B}"/>
              </a:ext>
            </a:extLst>
          </p:cNvPr>
          <p:cNvCxnSpPr>
            <a:cxnSpLocks/>
            <a:stCxn id="30" idx="2"/>
            <a:endCxn id="36" idx="0"/>
          </p:cNvCxnSpPr>
          <p:nvPr/>
        </p:nvCxnSpPr>
        <p:spPr>
          <a:xfrm>
            <a:off x="1901911" y="2344058"/>
            <a:ext cx="732000" cy="2398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97B9BAE7-5D3D-46B9-A051-9A0E652DF831}"/>
              </a:ext>
            </a:extLst>
          </p:cNvPr>
          <p:cNvSpPr/>
          <p:nvPr/>
        </p:nvSpPr>
        <p:spPr>
          <a:xfrm>
            <a:off x="3822066" y="2678668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5</a:t>
            </a:r>
            <a:endParaRPr lang="en-US" sz="14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DE14023-408F-4DC9-A7F7-E322CB2BB1CC}"/>
              </a:ext>
            </a:extLst>
          </p:cNvPr>
          <p:cNvSpPr/>
          <p:nvPr/>
        </p:nvSpPr>
        <p:spPr>
          <a:xfrm>
            <a:off x="5624217" y="2664500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6</a:t>
            </a:r>
            <a:endParaRPr lang="en-US" sz="1400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90E2C85-6D44-49DC-B5F4-DC4E6DAF3884}"/>
              </a:ext>
            </a:extLst>
          </p:cNvPr>
          <p:cNvCxnSpPr>
            <a:cxnSpLocks/>
            <a:stCxn id="31" idx="2"/>
            <a:endCxn id="48" idx="0"/>
          </p:cNvCxnSpPr>
          <p:nvPr/>
        </p:nvCxnSpPr>
        <p:spPr>
          <a:xfrm flipH="1">
            <a:off x="4509958" y="2344058"/>
            <a:ext cx="880664" cy="3346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D98C4FE-8D82-4EFD-AA96-4BF6D8320C72}"/>
              </a:ext>
            </a:extLst>
          </p:cNvPr>
          <p:cNvCxnSpPr>
            <a:cxnSpLocks/>
            <a:stCxn id="31" idx="2"/>
            <a:endCxn id="49" idx="0"/>
          </p:cNvCxnSpPr>
          <p:nvPr/>
        </p:nvCxnSpPr>
        <p:spPr>
          <a:xfrm>
            <a:off x="5390622" y="2344058"/>
            <a:ext cx="921487" cy="320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779491A-E47D-4E95-BA69-8B5AE07BCAC4}"/>
              </a:ext>
            </a:extLst>
          </p:cNvPr>
          <p:cNvSpPr txBox="1"/>
          <p:nvPr/>
        </p:nvSpPr>
        <p:spPr>
          <a:xfrm>
            <a:off x="-12842" y="2951089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1 ---- &gt; 100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F211A1-0E43-441A-83AF-D1E50781983C}"/>
              </a:ext>
            </a:extLst>
          </p:cNvPr>
          <p:cNvSpPr txBox="1"/>
          <p:nvPr/>
        </p:nvSpPr>
        <p:spPr>
          <a:xfrm>
            <a:off x="1882944" y="2930204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101 ---- &gt; 200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BB2DAC7-BF52-4B24-9436-F4174F9EEE69}"/>
              </a:ext>
            </a:extLst>
          </p:cNvPr>
          <p:cNvSpPr txBox="1"/>
          <p:nvPr/>
        </p:nvSpPr>
        <p:spPr>
          <a:xfrm>
            <a:off x="3752638" y="3013278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201 ---- &gt; 300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582286-82CB-4F49-BDB1-796F44D97FE2}"/>
              </a:ext>
            </a:extLst>
          </p:cNvPr>
          <p:cNvSpPr txBox="1"/>
          <p:nvPr/>
        </p:nvSpPr>
        <p:spPr>
          <a:xfrm>
            <a:off x="5574341" y="2997428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301 ---- &gt; </a:t>
            </a:r>
            <a:r>
              <a:rPr lang="en-US" sz="1629" dirty="0"/>
              <a:t>400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F22266E2-A854-49B4-849F-077600C7124A}"/>
              </a:ext>
            </a:extLst>
          </p:cNvPr>
          <p:cNvSpPr/>
          <p:nvPr/>
        </p:nvSpPr>
        <p:spPr>
          <a:xfrm rot="10800000">
            <a:off x="9819083" y="1474485"/>
            <a:ext cx="809172" cy="7331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80F554-541D-4956-99D3-45E78ACF4BCE}"/>
              </a:ext>
            </a:extLst>
          </p:cNvPr>
          <p:cNvSpPr/>
          <p:nvPr/>
        </p:nvSpPr>
        <p:spPr>
          <a:xfrm>
            <a:off x="2657572" y="1189161"/>
            <a:ext cx="2248257" cy="657050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8DE7F4B-837E-41F3-B522-BF8C5F5E56F2}"/>
              </a:ext>
            </a:extLst>
          </p:cNvPr>
          <p:cNvSpPr/>
          <p:nvPr/>
        </p:nvSpPr>
        <p:spPr>
          <a:xfrm>
            <a:off x="736159" y="3737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0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9915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Предзабор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741207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741206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741205" y="5493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409190" y="3475944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929347" y="3154745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4383" y="4615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5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A1F643D-9CD7-4D8B-A024-94E08B20E74F}"/>
              </a:ext>
            </a:extLst>
          </p:cNvPr>
          <p:cNvSpPr/>
          <p:nvPr/>
        </p:nvSpPr>
        <p:spPr>
          <a:xfrm>
            <a:off x="2837542" y="1346487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0</a:t>
            </a:r>
            <a:endParaRPr lang="en-US" sz="1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053776B-D552-4B3A-BC52-BEB38AAC3DFB}"/>
              </a:ext>
            </a:extLst>
          </p:cNvPr>
          <p:cNvSpPr/>
          <p:nvPr/>
        </p:nvSpPr>
        <p:spPr>
          <a:xfrm>
            <a:off x="997135" y="1991480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1</a:t>
            </a:r>
            <a:endParaRPr lang="en-US" sz="1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748E057-6CDD-450A-940E-A59683B195E8}"/>
              </a:ext>
            </a:extLst>
          </p:cNvPr>
          <p:cNvSpPr/>
          <p:nvPr/>
        </p:nvSpPr>
        <p:spPr>
          <a:xfrm>
            <a:off x="4485846" y="1991480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4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E1CE1F9-FEB0-4CB4-BEFF-851FFA584509}"/>
              </a:ext>
            </a:extLst>
          </p:cNvPr>
          <p:cNvCxnSpPr>
            <a:stCxn id="9" idx="2"/>
            <a:endCxn id="30" idx="0"/>
          </p:cNvCxnSpPr>
          <p:nvPr/>
        </p:nvCxnSpPr>
        <p:spPr>
          <a:xfrm flipH="1">
            <a:off x="1901911" y="1699065"/>
            <a:ext cx="1840407" cy="2924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3DDE05D-3BC2-4D92-B96E-7DC170869DF7}"/>
              </a:ext>
            </a:extLst>
          </p:cNvPr>
          <p:cNvCxnSpPr>
            <a:cxnSpLocks/>
            <a:stCxn id="9" idx="2"/>
            <a:endCxn id="31" idx="0"/>
          </p:cNvCxnSpPr>
          <p:nvPr/>
        </p:nvCxnSpPr>
        <p:spPr>
          <a:xfrm>
            <a:off x="3742318" y="1699065"/>
            <a:ext cx="1648304" cy="2924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B7204D2E-2326-4555-909E-33EF89F88798}"/>
              </a:ext>
            </a:extLst>
          </p:cNvPr>
          <p:cNvSpPr/>
          <p:nvPr/>
        </p:nvSpPr>
        <p:spPr>
          <a:xfrm>
            <a:off x="0" y="2581204"/>
            <a:ext cx="1549257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2</a:t>
            </a:r>
            <a:endParaRPr lang="en-US" sz="1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36A0EC-150C-442C-87C7-A5B822AAC0DA}"/>
              </a:ext>
            </a:extLst>
          </p:cNvPr>
          <p:cNvSpPr/>
          <p:nvPr/>
        </p:nvSpPr>
        <p:spPr>
          <a:xfrm>
            <a:off x="1946019" y="2583885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3</a:t>
            </a:r>
            <a:endParaRPr lang="en-US" sz="14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C1A5AD1-5C7A-47F3-B26F-7CA26D88800E}"/>
              </a:ext>
            </a:extLst>
          </p:cNvPr>
          <p:cNvCxnSpPr>
            <a:cxnSpLocks/>
            <a:stCxn id="30" idx="2"/>
            <a:endCxn id="35" idx="0"/>
          </p:cNvCxnSpPr>
          <p:nvPr/>
        </p:nvCxnSpPr>
        <p:spPr>
          <a:xfrm flipH="1">
            <a:off x="774629" y="2344058"/>
            <a:ext cx="1127282" cy="2371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B692753-8692-4E74-9201-080E0F2EEE0B}"/>
              </a:ext>
            </a:extLst>
          </p:cNvPr>
          <p:cNvCxnSpPr>
            <a:cxnSpLocks/>
            <a:stCxn id="30" idx="2"/>
            <a:endCxn id="36" idx="0"/>
          </p:cNvCxnSpPr>
          <p:nvPr/>
        </p:nvCxnSpPr>
        <p:spPr>
          <a:xfrm>
            <a:off x="1901911" y="2344058"/>
            <a:ext cx="732000" cy="2398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97B9BAE7-5D3D-46B9-A051-9A0E652DF831}"/>
              </a:ext>
            </a:extLst>
          </p:cNvPr>
          <p:cNvSpPr/>
          <p:nvPr/>
        </p:nvSpPr>
        <p:spPr>
          <a:xfrm>
            <a:off x="3822066" y="2678668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5</a:t>
            </a:r>
            <a:endParaRPr lang="en-US" sz="14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DE14023-408F-4DC9-A7F7-E322CB2BB1CC}"/>
              </a:ext>
            </a:extLst>
          </p:cNvPr>
          <p:cNvSpPr/>
          <p:nvPr/>
        </p:nvSpPr>
        <p:spPr>
          <a:xfrm>
            <a:off x="5624217" y="2664500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6</a:t>
            </a:r>
            <a:endParaRPr lang="en-US" sz="1400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90E2C85-6D44-49DC-B5F4-DC4E6DAF3884}"/>
              </a:ext>
            </a:extLst>
          </p:cNvPr>
          <p:cNvCxnSpPr>
            <a:cxnSpLocks/>
            <a:stCxn id="31" idx="2"/>
            <a:endCxn id="48" idx="0"/>
          </p:cNvCxnSpPr>
          <p:nvPr/>
        </p:nvCxnSpPr>
        <p:spPr>
          <a:xfrm flipH="1">
            <a:off x="4509958" y="2344058"/>
            <a:ext cx="880664" cy="3346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D98C4FE-8D82-4EFD-AA96-4BF6D8320C72}"/>
              </a:ext>
            </a:extLst>
          </p:cNvPr>
          <p:cNvCxnSpPr>
            <a:cxnSpLocks/>
            <a:stCxn id="31" idx="2"/>
            <a:endCxn id="49" idx="0"/>
          </p:cNvCxnSpPr>
          <p:nvPr/>
        </p:nvCxnSpPr>
        <p:spPr>
          <a:xfrm>
            <a:off x="5390622" y="2344058"/>
            <a:ext cx="921487" cy="320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779491A-E47D-4E95-BA69-8B5AE07BCAC4}"/>
              </a:ext>
            </a:extLst>
          </p:cNvPr>
          <p:cNvSpPr txBox="1"/>
          <p:nvPr/>
        </p:nvSpPr>
        <p:spPr>
          <a:xfrm>
            <a:off x="-12842" y="2951089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1 ---- &gt; 100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F211A1-0E43-441A-83AF-D1E50781983C}"/>
              </a:ext>
            </a:extLst>
          </p:cNvPr>
          <p:cNvSpPr txBox="1"/>
          <p:nvPr/>
        </p:nvSpPr>
        <p:spPr>
          <a:xfrm>
            <a:off x="1882944" y="2930204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101 ---- &gt; 200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BB2DAC7-BF52-4B24-9436-F4174F9EEE69}"/>
              </a:ext>
            </a:extLst>
          </p:cNvPr>
          <p:cNvSpPr txBox="1"/>
          <p:nvPr/>
        </p:nvSpPr>
        <p:spPr>
          <a:xfrm>
            <a:off x="3752638" y="3013278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201 ---- &gt; 300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582286-82CB-4F49-BDB1-796F44D97FE2}"/>
              </a:ext>
            </a:extLst>
          </p:cNvPr>
          <p:cNvSpPr txBox="1"/>
          <p:nvPr/>
        </p:nvSpPr>
        <p:spPr>
          <a:xfrm>
            <a:off x="5574341" y="2997428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301 ---- &gt; </a:t>
            </a:r>
            <a:r>
              <a:rPr lang="en-US" sz="1629" dirty="0"/>
              <a:t>400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F22266E2-A854-49B4-849F-077600C7124A}"/>
              </a:ext>
            </a:extLst>
          </p:cNvPr>
          <p:cNvSpPr/>
          <p:nvPr/>
        </p:nvSpPr>
        <p:spPr>
          <a:xfrm rot="10800000">
            <a:off x="9822251" y="2402557"/>
            <a:ext cx="809172" cy="7331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80F554-541D-4956-99D3-45E78ACF4BCE}"/>
              </a:ext>
            </a:extLst>
          </p:cNvPr>
          <p:cNvSpPr/>
          <p:nvPr/>
        </p:nvSpPr>
        <p:spPr>
          <a:xfrm>
            <a:off x="711812" y="1842855"/>
            <a:ext cx="2248257" cy="657050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8DE7F4B-837E-41F3-B522-BF8C5F5E56F2}"/>
              </a:ext>
            </a:extLst>
          </p:cNvPr>
          <p:cNvSpPr/>
          <p:nvPr/>
        </p:nvSpPr>
        <p:spPr>
          <a:xfrm>
            <a:off x="736159" y="3737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0 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6DF2970-8A03-4E6C-B5A6-23876E29A3B7}"/>
              </a:ext>
            </a:extLst>
          </p:cNvPr>
          <p:cNvSpPr/>
          <p:nvPr/>
        </p:nvSpPr>
        <p:spPr>
          <a:xfrm>
            <a:off x="1786615" y="2540894"/>
            <a:ext cx="1658960" cy="657050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8254180-CE47-408E-930D-0E73906548A5}"/>
              </a:ext>
            </a:extLst>
          </p:cNvPr>
          <p:cNvSpPr/>
          <p:nvPr/>
        </p:nvSpPr>
        <p:spPr>
          <a:xfrm>
            <a:off x="7400049" y="241954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1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3141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Предзабор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741207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741206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741205" y="5493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409190" y="3475944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929347" y="3154745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4383" y="4615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5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A1F643D-9CD7-4D8B-A024-94E08B20E74F}"/>
              </a:ext>
            </a:extLst>
          </p:cNvPr>
          <p:cNvSpPr/>
          <p:nvPr/>
        </p:nvSpPr>
        <p:spPr>
          <a:xfrm>
            <a:off x="2837542" y="1346487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0</a:t>
            </a:r>
            <a:endParaRPr lang="en-US" sz="1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053776B-D552-4B3A-BC52-BEB38AAC3DFB}"/>
              </a:ext>
            </a:extLst>
          </p:cNvPr>
          <p:cNvSpPr/>
          <p:nvPr/>
        </p:nvSpPr>
        <p:spPr>
          <a:xfrm>
            <a:off x="997135" y="1991480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1</a:t>
            </a:r>
            <a:endParaRPr lang="en-US" sz="1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748E057-6CDD-450A-940E-A59683B195E8}"/>
              </a:ext>
            </a:extLst>
          </p:cNvPr>
          <p:cNvSpPr/>
          <p:nvPr/>
        </p:nvSpPr>
        <p:spPr>
          <a:xfrm>
            <a:off x="4485846" y="1991480"/>
            <a:ext cx="1809552" cy="35257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4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E1CE1F9-FEB0-4CB4-BEFF-851FFA584509}"/>
              </a:ext>
            </a:extLst>
          </p:cNvPr>
          <p:cNvCxnSpPr>
            <a:stCxn id="9" idx="2"/>
            <a:endCxn id="30" idx="0"/>
          </p:cNvCxnSpPr>
          <p:nvPr/>
        </p:nvCxnSpPr>
        <p:spPr>
          <a:xfrm flipH="1">
            <a:off x="1901911" y="1699065"/>
            <a:ext cx="1840407" cy="2924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3DDE05D-3BC2-4D92-B96E-7DC170869DF7}"/>
              </a:ext>
            </a:extLst>
          </p:cNvPr>
          <p:cNvCxnSpPr>
            <a:cxnSpLocks/>
            <a:stCxn id="9" idx="2"/>
            <a:endCxn id="31" idx="0"/>
          </p:cNvCxnSpPr>
          <p:nvPr/>
        </p:nvCxnSpPr>
        <p:spPr>
          <a:xfrm>
            <a:off x="3742318" y="1699065"/>
            <a:ext cx="1648304" cy="292415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B7204D2E-2326-4555-909E-33EF89F88798}"/>
              </a:ext>
            </a:extLst>
          </p:cNvPr>
          <p:cNvSpPr/>
          <p:nvPr/>
        </p:nvSpPr>
        <p:spPr>
          <a:xfrm>
            <a:off x="0" y="2581204"/>
            <a:ext cx="1549257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2</a:t>
            </a:r>
            <a:endParaRPr lang="en-US" sz="1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36A0EC-150C-442C-87C7-A5B822AAC0DA}"/>
              </a:ext>
            </a:extLst>
          </p:cNvPr>
          <p:cNvSpPr/>
          <p:nvPr/>
        </p:nvSpPr>
        <p:spPr>
          <a:xfrm>
            <a:off x="1946019" y="2583885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3</a:t>
            </a:r>
            <a:endParaRPr lang="en-US" sz="1400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C1A5AD1-5C7A-47F3-B26F-7CA26D88800E}"/>
              </a:ext>
            </a:extLst>
          </p:cNvPr>
          <p:cNvCxnSpPr>
            <a:cxnSpLocks/>
            <a:stCxn id="30" idx="2"/>
            <a:endCxn id="35" idx="0"/>
          </p:cNvCxnSpPr>
          <p:nvPr/>
        </p:nvCxnSpPr>
        <p:spPr>
          <a:xfrm flipH="1">
            <a:off x="774629" y="2344058"/>
            <a:ext cx="1127282" cy="23714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B692753-8692-4E74-9201-080E0F2EEE0B}"/>
              </a:ext>
            </a:extLst>
          </p:cNvPr>
          <p:cNvCxnSpPr>
            <a:cxnSpLocks/>
            <a:stCxn id="30" idx="2"/>
            <a:endCxn id="36" idx="0"/>
          </p:cNvCxnSpPr>
          <p:nvPr/>
        </p:nvCxnSpPr>
        <p:spPr>
          <a:xfrm>
            <a:off x="1901911" y="2344058"/>
            <a:ext cx="732000" cy="23982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97B9BAE7-5D3D-46B9-A051-9A0E652DF831}"/>
              </a:ext>
            </a:extLst>
          </p:cNvPr>
          <p:cNvSpPr/>
          <p:nvPr/>
        </p:nvSpPr>
        <p:spPr>
          <a:xfrm>
            <a:off x="3822066" y="2678668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5</a:t>
            </a:r>
            <a:endParaRPr lang="en-US" sz="14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DE14023-408F-4DC9-A7F7-E322CB2BB1CC}"/>
              </a:ext>
            </a:extLst>
          </p:cNvPr>
          <p:cNvSpPr/>
          <p:nvPr/>
        </p:nvSpPr>
        <p:spPr>
          <a:xfrm>
            <a:off x="5624217" y="2664500"/>
            <a:ext cx="1375784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/>
              <a:t>Страница индекса 6</a:t>
            </a:r>
            <a:endParaRPr lang="en-US" sz="1400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90E2C85-6D44-49DC-B5F4-DC4E6DAF3884}"/>
              </a:ext>
            </a:extLst>
          </p:cNvPr>
          <p:cNvCxnSpPr>
            <a:cxnSpLocks/>
            <a:stCxn id="31" idx="2"/>
            <a:endCxn id="48" idx="0"/>
          </p:cNvCxnSpPr>
          <p:nvPr/>
        </p:nvCxnSpPr>
        <p:spPr>
          <a:xfrm flipH="1">
            <a:off x="4509958" y="2344058"/>
            <a:ext cx="880664" cy="33461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D98C4FE-8D82-4EFD-AA96-4BF6D8320C72}"/>
              </a:ext>
            </a:extLst>
          </p:cNvPr>
          <p:cNvCxnSpPr>
            <a:cxnSpLocks/>
            <a:stCxn id="31" idx="2"/>
            <a:endCxn id="49" idx="0"/>
          </p:cNvCxnSpPr>
          <p:nvPr/>
        </p:nvCxnSpPr>
        <p:spPr>
          <a:xfrm>
            <a:off x="5390622" y="2344058"/>
            <a:ext cx="921487" cy="32044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779491A-E47D-4E95-BA69-8B5AE07BCAC4}"/>
              </a:ext>
            </a:extLst>
          </p:cNvPr>
          <p:cNvSpPr txBox="1"/>
          <p:nvPr/>
        </p:nvSpPr>
        <p:spPr>
          <a:xfrm>
            <a:off x="-12842" y="2951089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1 ---- &gt; 100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F211A1-0E43-441A-83AF-D1E50781983C}"/>
              </a:ext>
            </a:extLst>
          </p:cNvPr>
          <p:cNvSpPr txBox="1"/>
          <p:nvPr/>
        </p:nvSpPr>
        <p:spPr>
          <a:xfrm>
            <a:off x="1882944" y="2930204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101 ---- &gt; 200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BB2DAC7-BF52-4B24-9436-F4174F9EEE69}"/>
              </a:ext>
            </a:extLst>
          </p:cNvPr>
          <p:cNvSpPr txBox="1"/>
          <p:nvPr/>
        </p:nvSpPr>
        <p:spPr>
          <a:xfrm>
            <a:off x="3752638" y="3013278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201 ---- &gt; 300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E582286-82CB-4F49-BDB1-796F44D97FE2}"/>
              </a:ext>
            </a:extLst>
          </p:cNvPr>
          <p:cNvSpPr txBox="1"/>
          <p:nvPr/>
        </p:nvSpPr>
        <p:spPr>
          <a:xfrm>
            <a:off x="5574341" y="2997428"/>
            <a:ext cx="154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301 ---- &gt; </a:t>
            </a:r>
            <a:r>
              <a:rPr lang="en-US" sz="1629" dirty="0"/>
              <a:t>400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F22266E2-A854-49B4-849F-077600C7124A}"/>
              </a:ext>
            </a:extLst>
          </p:cNvPr>
          <p:cNvSpPr/>
          <p:nvPr/>
        </p:nvSpPr>
        <p:spPr>
          <a:xfrm rot="10800000">
            <a:off x="9822251" y="2402557"/>
            <a:ext cx="809172" cy="7331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80F554-541D-4956-99D3-45E78ACF4BCE}"/>
              </a:ext>
            </a:extLst>
          </p:cNvPr>
          <p:cNvSpPr/>
          <p:nvPr/>
        </p:nvSpPr>
        <p:spPr>
          <a:xfrm>
            <a:off x="1786615" y="2540894"/>
            <a:ext cx="1658960" cy="703958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8DE7F4B-837E-41F3-B522-BF8C5F5E56F2}"/>
              </a:ext>
            </a:extLst>
          </p:cNvPr>
          <p:cNvSpPr/>
          <p:nvPr/>
        </p:nvSpPr>
        <p:spPr>
          <a:xfrm>
            <a:off x="736159" y="3737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0 </a:t>
            </a:r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1D0E6E2-2BE1-4FDF-B14A-58D0985585D6}"/>
              </a:ext>
            </a:extLst>
          </p:cNvPr>
          <p:cNvSpPr/>
          <p:nvPr/>
        </p:nvSpPr>
        <p:spPr>
          <a:xfrm>
            <a:off x="3707188" y="2647746"/>
            <a:ext cx="1658960" cy="657050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1A3E45B-2FF7-4FC5-8012-B7A98BF1C03D}"/>
              </a:ext>
            </a:extLst>
          </p:cNvPr>
          <p:cNvSpPr/>
          <p:nvPr/>
        </p:nvSpPr>
        <p:spPr>
          <a:xfrm>
            <a:off x="7405905" y="240255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индекса 1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5154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4ADD6-17DF-44EB-B45B-485459CDA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Совместный обход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897F4-EEA9-4BA4-8627-92BF3F8AD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Source Sans Pro" panose="020B0604020202020204" pitchFamily="34" charset="0"/>
              </a:rPr>
              <a:t>Запросы могут переиспользовать данные, получение с диска, для вычисления операций. </a:t>
            </a:r>
          </a:p>
          <a:p>
            <a:pPr lvl="1"/>
            <a:r>
              <a:rPr lang="ru-RU" dirty="0"/>
              <a:t>Данный вариант отличается от кеширования результата, когда мы фактически сохраняем результат выполнения операции, а затем периодически его переиспользуем.</a:t>
            </a:r>
          </a:p>
          <a:p>
            <a:r>
              <a:rPr lang="ru-RU" dirty="0"/>
              <a:t>Несколько запросов могу использовать один и тот же курсор в процессе чтения таблицы </a:t>
            </a:r>
          </a:p>
          <a:p>
            <a:pPr lvl="1"/>
            <a:r>
              <a:rPr lang="ru-RU" dirty="0"/>
              <a:t>Запросы не должны быть теми же самыми </a:t>
            </a:r>
          </a:p>
          <a:p>
            <a:pPr lvl="1"/>
            <a:r>
              <a:rPr lang="ru-RU" dirty="0"/>
              <a:t>Существует вариант, когда совместно переиспользуются промежуточные результаты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1577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ED37F-97ED-418B-BBD4-770DEF2CD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Совместный обход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56C9D1-C008-4A30-8600-1E3CF7822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Если запрос уже начал обход таблицы, и в процессе даного обхода появляется новый запрос, тогда СУБД добавит второй запрос к курсору</a:t>
            </a:r>
          </a:p>
          <a:p>
            <a:pPr lvl="1"/>
            <a:r>
              <a:rPr lang="ru-RU" dirty="0"/>
              <a:t>СУБД отслеживает, где второй запрос был присоединен к первому, и после обхода структуры данных может достичь конца структуры. </a:t>
            </a:r>
          </a:p>
          <a:p>
            <a:r>
              <a:rPr lang="ru-RU" dirty="0"/>
              <a:t>Поддерживается далеко не всеми СУБД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4646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190" y="-273847"/>
            <a:ext cx="10515600" cy="1325563"/>
          </a:xfrm>
        </p:spPr>
        <p:txBody>
          <a:bodyPr/>
          <a:lstStyle/>
          <a:p>
            <a:r>
              <a:rPr lang="ru-RU" dirty="0"/>
              <a:t>Совместный обход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741207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741206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741205" y="5493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409190" y="3475944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925418" y="3037948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 5</a:t>
            </a:r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73FCBCF-70CE-4D67-A418-298DC11F21BA}"/>
              </a:ext>
            </a:extLst>
          </p:cNvPr>
          <p:cNvSpPr txBox="1"/>
          <p:nvPr/>
        </p:nvSpPr>
        <p:spPr>
          <a:xfrm>
            <a:off x="741205" y="971608"/>
            <a:ext cx="2616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</a:rPr>
              <a:t>SELECT SUM(</a:t>
            </a:r>
            <a:r>
              <a:rPr lang="en-US" dirty="0" err="1">
                <a:latin typeface="Source Sans Pro" panose="020B0604020202020204" pitchFamily="34" charset="0"/>
              </a:rPr>
              <a:t>val</a:t>
            </a:r>
            <a:r>
              <a:rPr lang="en-US" dirty="0">
                <a:latin typeface="Source Sans Pro" panose="020B0604020202020204" pitchFamily="34" charset="0"/>
              </a:rPr>
              <a:t>) FROM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3EABBB-939F-4832-8A2E-FFEEF20AEC1B}"/>
              </a:ext>
            </a:extLst>
          </p:cNvPr>
          <p:cNvSpPr/>
          <p:nvPr/>
        </p:nvSpPr>
        <p:spPr>
          <a:xfrm>
            <a:off x="741205" y="885301"/>
            <a:ext cx="2612571" cy="470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DD94D1-8DEC-48A0-A13C-0793CA34659F}"/>
              </a:ext>
            </a:extLst>
          </p:cNvPr>
          <p:cNvSpPr txBox="1"/>
          <p:nvPr/>
        </p:nvSpPr>
        <p:spPr>
          <a:xfrm>
            <a:off x="180602" y="971608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Q1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8A3BE68-799E-4803-96B8-3A19FC307ECE}"/>
              </a:ext>
            </a:extLst>
          </p:cNvPr>
          <p:cNvSpPr/>
          <p:nvPr/>
        </p:nvSpPr>
        <p:spPr>
          <a:xfrm>
            <a:off x="6226629" y="1698171"/>
            <a:ext cx="847269" cy="46423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54208F-65AB-4498-A9D8-7D84BBC1D424}"/>
              </a:ext>
            </a:extLst>
          </p:cNvPr>
          <p:cNvSpPr txBox="1"/>
          <p:nvPr/>
        </p:nvSpPr>
        <p:spPr>
          <a:xfrm>
            <a:off x="5666024" y="1745620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FE9981-8C1C-492F-8A3A-BC1A4910DE2B}"/>
              </a:ext>
            </a:extLst>
          </p:cNvPr>
          <p:cNvSpPr/>
          <p:nvPr/>
        </p:nvSpPr>
        <p:spPr>
          <a:xfrm>
            <a:off x="741202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 0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283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23788-2790-4571-A379-4B1185C36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90" y="417444"/>
            <a:ext cx="10515600" cy="1325563"/>
          </a:xfrm>
        </p:spPr>
        <p:txBody>
          <a:bodyPr/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534E80-3EA4-4913-B2CE-617C44B1B289}"/>
              </a:ext>
            </a:extLst>
          </p:cNvPr>
          <p:cNvSpPr/>
          <p:nvPr/>
        </p:nvSpPr>
        <p:spPr>
          <a:xfrm>
            <a:off x="490330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F87181-D93B-4B19-ACF4-AA495EC6261B}"/>
              </a:ext>
            </a:extLst>
          </p:cNvPr>
          <p:cNvSpPr/>
          <p:nvPr/>
        </p:nvSpPr>
        <p:spPr>
          <a:xfrm>
            <a:off x="2604056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9C7521-88EB-44E8-AD4B-475754A33724}"/>
              </a:ext>
            </a:extLst>
          </p:cNvPr>
          <p:cNvSpPr/>
          <p:nvPr/>
        </p:nvSpPr>
        <p:spPr>
          <a:xfrm>
            <a:off x="6831494" y="546652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029E2-0566-410E-8A23-D87D497D11C7}"/>
              </a:ext>
            </a:extLst>
          </p:cNvPr>
          <p:cNvSpPr/>
          <p:nvPr/>
        </p:nvSpPr>
        <p:spPr>
          <a:xfrm>
            <a:off x="4552124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1B3EA3-F712-43A6-8667-512A9560448A}"/>
              </a:ext>
            </a:extLst>
          </p:cNvPr>
          <p:cNvCxnSpPr/>
          <p:nvPr/>
        </p:nvCxnSpPr>
        <p:spPr>
          <a:xfrm>
            <a:off x="490330" y="4996070"/>
            <a:ext cx="947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D67CF-B6ED-496F-92EC-729AE08365F9}"/>
              </a:ext>
            </a:extLst>
          </p:cNvPr>
          <p:cNvSpPr/>
          <p:nvPr/>
        </p:nvSpPr>
        <p:spPr>
          <a:xfrm>
            <a:off x="9197008" y="1332447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D8ED8D-FBA1-45A4-8E41-DA38315098AB}"/>
              </a:ext>
            </a:extLst>
          </p:cNvPr>
          <p:cNvSpPr/>
          <p:nvPr/>
        </p:nvSpPr>
        <p:spPr>
          <a:xfrm>
            <a:off x="9197008" y="1986578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2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228FC8-B347-4328-960D-C127B790499B}"/>
              </a:ext>
            </a:extLst>
          </p:cNvPr>
          <p:cNvSpPr/>
          <p:nvPr/>
        </p:nvSpPr>
        <p:spPr>
          <a:xfrm>
            <a:off x="9197008" y="2603170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3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339DED-78AB-4409-AFE0-03D5603B0C07}"/>
              </a:ext>
            </a:extLst>
          </p:cNvPr>
          <p:cNvSpPr/>
          <p:nvPr/>
        </p:nvSpPr>
        <p:spPr>
          <a:xfrm>
            <a:off x="9197008" y="3219762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4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FBE153-FB13-4737-957C-8C3187E4CCDB}"/>
              </a:ext>
            </a:extLst>
          </p:cNvPr>
          <p:cNvSpPr txBox="1"/>
          <p:nvPr/>
        </p:nvSpPr>
        <p:spPr>
          <a:xfrm>
            <a:off x="9488557" y="834887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304FF5-7E92-4553-B3EF-37B52EBA6C48}"/>
              </a:ext>
            </a:extLst>
          </p:cNvPr>
          <p:cNvSpPr txBox="1"/>
          <p:nvPr/>
        </p:nvSpPr>
        <p:spPr>
          <a:xfrm>
            <a:off x="9104243" y="5486400"/>
            <a:ext cx="160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Файл на диске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1541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190" y="-273847"/>
            <a:ext cx="10515600" cy="1325563"/>
          </a:xfrm>
        </p:spPr>
        <p:txBody>
          <a:bodyPr/>
          <a:lstStyle/>
          <a:p>
            <a:r>
              <a:rPr lang="ru-RU" dirty="0"/>
              <a:t>Совместный обход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741207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741206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741205" y="5493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409190" y="3475944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925418" y="3037948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5</a:t>
            </a:r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73FCBCF-70CE-4D67-A418-298DC11F21BA}"/>
              </a:ext>
            </a:extLst>
          </p:cNvPr>
          <p:cNvSpPr txBox="1"/>
          <p:nvPr/>
        </p:nvSpPr>
        <p:spPr>
          <a:xfrm>
            <a:off x="741205" y="971608"/>
            <a:ext cx="2616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</a:rPr>
              <a:t>SELECT SUM(</a:t>
            </a:r>
            <a:r>
              <a:rPr lang="en-US" dirty="0" err="1">
                <a:latin typeface="Source Sans Pro" panose="020B0604020202020204" pitchFamily="34" charset="0"/>
              </a:rPr>
              <a:t>val</a:t>
            </a:r>
            <a:r>
              <a:rPr lang="en-US" dirty="0">
                <a:latin typeface="Source Sans Pro" panose="020B0604020202020204" pitchFamily="34" charset="0"/>
              </a:rPr>
              <a:t>) FROM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3EABBB-939F-4832-8A2E-FFEEF20AEC1B}"/>
              </a:ext>
            </a:extLst>
          </p:cNvPr>
          <p:cNvSpPr/>
          <p:nvPr/>
        </p:nvSpPr>
        <p:spPr>
          <a:xfrm>
            <a:off x="741205" y="885301"/>
            <a:ext cx="2612571" cy="470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DD94D1-8DEC-48A0-A13C-0793CA34659F}"/>
              </a:ext>
            </a:extLst>
          </p:cNvPr>
          <p:cNvSpPr txBox="1"/>
          <p:nvPr/>
        </p:nvSpPr>
        <p:spPr>
          <a:xfrm>
            <a:off x="180602" y="971608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Q1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8A3BE68-799E-4803-96B8-3A19FC307ECE}"/>
              </a:ext>
            </a:extLst>
          </p:cNvPr>
          <p:cNvSpPr/>
          <p:nvPr/>
        </p:nvSpPr>
        <p:spPr>
          <a:xfrm>
            <a:off x="6226629" y="3429000"/>
            <a:ext cx="847269" cy="46423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54208F-65AB-4498-A9D8-7D84BBC1D424}"/>
              </a:ext>
            </a:extLst>
          </p:cNvPr>
          <p:cNvSpPr txBox="1"/>
          <p:nvPr/>
        </p:nvSpPr>
        <p:spPr>
          <a:xfrm>
            <a:off x="5666024" y="3476449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FE9981-8C1C-492F-8A3A-BC1A4910DE2B}"/>
              </a:ext>
            </a:extLst>
          </p:cNvPr>
          <p:cNvSpPr/>
          <p:nvPr/>
        </p:nvSpPr>
        <p:spPr>
          <a:xfrm>
            <a:off x="741202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8AA281-4137-4D4D-A485-D67D15E8F274}"/>
              </a:ext>
            </a:extLst>
          </p:cNvPr>
          <p:cNvSpPr/>
          <p:nvPr/>
        </p:nvSpPr>
        <p:spPr>
          <a:xfrm>
            <a:off x="741201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E7F7E7-6A1E-4F0A-994F-A02C925DFCA7}"/>
              </a:ext>
            </a:extLst>
          </p:cNvPr>
          <p:cNvSpPr/>
          <p:nvPr/>
        </p:nvSpPr>
        <p:spPr>
          <a:xfrm>
            <a:off x="741201" y="5505767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5380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190" y="-273847"/>
            <a:ext cx="10515600" cy="1325563"/>
          </a:xfrm>
        </p:spPr>
        <p:txBody>
          <a:bodyPr/>
          <a:lstStyle/>
          <a:p>
            <a:r>
              <a:rPr lang="ru-RU" dirty="0"/>
              <a:t>Совместный обход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741207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741206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741205" y="5493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409190" y="3475944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925418" y="3037948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5</a:t>
            </a:r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73FCBCF-70CE-4D67-A418-298DC11F21BA}"/>
              </a:ext>
            </a:extLst>
          </p:cNvPr>
          <p:cNvSpPr txBox="1"/>
          <p:nvPr/>
        </p:nvSpPr>
        <p:spPr>
          <a:xfrm>
            <a:off x="741205" y="971608"/>
            <a:ext cx="2616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</a:rPr>
              <a:t>SELECT SUM(</a:t>
            </a:r>
            <a:r>
              <a:rPr lang="en-US" dirty="0" err="1">
                <a:latin typeface="Source Sans Pro" panose="020B0604020202020204" pitchFamily="34" charset="0"/>
              </a:rPr>
              <a:t>val</a:t>
            </a:r>
            <a:r>
              <a:rPr lang="en-US" dirty="0">
                <a:latin typeface="Source Sans Pro" panose="020B0604020202020204" pitchFamily="34" charset="0"/>
              </a:rPr>
              <a:t>) FROM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3EABBB-939F-4832-8A2E-FFEEF20AEC1B}"/>
              </a:ext>
            </a:extLst>
          </p:cNvPr>
          <p:cNvSpPr/>
          <p:nvPr/>
        </p:nvSpPr>
        <p:spPr>
          <a:xfrm>
            <a:off x="741205" y="885301"/>
            <a:ext cx="2612571" cy="470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DD94D1-8DEC-48A0-A13C-0793CA34659F}"/>
              </a:ext>
            </a:extLst>
          </p:cNvPr>
          <p:cNvSpPr txBox="1"/>
          <p:nvPr/>
        </p:nvSpPr>
        <p:spPr>
          <a:xfrm>
            <a:off x="180602" y="971608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Q1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8A3BE68-799E-4803-96B8-3A19FC307ECE}"/>
              </a:ext>
            </a:extLst>
          </p:cNvPr>
          <p:cNvSpPr/>
          <p:nvPr/>
        </p:nvSpPr>
        <p:spPr>
          <a:xfrm>
            <a:off x="6226629" y="3429000"/>
            <a:ext cx="847269" cy="46423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54208F-65AB-4498-A9D8-7D84BBC1D424}"/>
              </a:ext>
            </a:extLst>
          </p:cNvPr>
          <p:cNvSpPr txBox="1"/>
          <p:nvPr/>
        </p:nvSpPr>
        <p:spPr>
          <a:xfrm>
            <a:off x="5666024" y="3476449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Q1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FE9981-8C1C-492F-8A3A-BC1A4910DE2B}"/>
              </a:ext>
            </a:extLst>
          </p:cNvPr>
          <p:cNvSpPr/>
          <p:nvPr/>
        </p:nvSpPr>
        <p:spPr>
          <a:xfrm>
            <a:off x="741202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8AA281-4137-4D4D-A485-D67D15E8F274}"/>
              </a:ext>
            </a:extLst>
          </p:cNvPr>
          <p:cNvSpPr/>
          <p:nvPr/>
        </p:nvSpPr>
        <p:spPr>
          <a:xfrm>
            <a:off x="741201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E7F7E7-6A1E-4F0A-994F-A02C925DFCA7}"/>
              </a:ext>
            </a:extLst>
          </p:cNvPr>
          <p:cNvSpPr/>
          <p:nvPr/>
        </p:nvSpPr>
        <p:spPr>
          <a:xfrm>
            <a:off x="741201" y="5505767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4B96FE1-83CC-AF46-8405-FBCE5D758555}"/>
              </a:ext>
            </a:extLst>
          </p:cNvPr>
          <p:cNvSpPr txBox="1"/>
          <p:nvPr/>
        </p:nvSpPr>
        <p:spPr>
          <a:xfrm>
            <a:off x="737354" y="1621429"/>
            <a:ext cx="2561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</a:rPr>
              <a:t>SELECT</a:t>
            </a:r>
            <a:r>
              <a:rPr lang="ru-RU" dirty="0">
                <a:latin typeface="Source Sans Pro" panose="020B0604020202020204" pitchFamily="34" charset="0"/>
              </a:rPr>
              <a:t> </a:t>
            </a:r>
            <a:r>
              <a:rPr lang="en-US" dirty="0">
                <a:latin typeface="Source Sans Pro" panose="020B0604020202020204" pitchFamily="34" charset="0"/>
              </a:rPr>
              <a:t>AVG(</a:t>
            </a:r>
            <a:r>
              <a:rPr lang="en-US" dirty="0" err="1">
                <a:latin typeface="Source Sans Pro" panose="020B0604020202020204" pitchFamily="34" charset="0"/>
              </a:rPr>
              <a:t>val</a:t>
            </a:r>
            <a:r>
              <a:rPr lang="en-US" dirty="0">
                <a:latin typeface="Source Sans Pro" panose="020B0604020202020204" pitchFamily="34" charset="0"/>
              </a:rPr>
              <a:t>) FROM A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00FF70F-87F4-BD48-ABA8-DD1E79670CBC}"/>
              </a:ext>
            </a:extLst>
          </p:cNvPr>
          <p:cNvSpPr/>
          <p:nvPr/>
        </p:nvSpPr>
        <p:spPr>
          <a:xfrm>
            <a:off x="737354" y="1535122"/>
            <a:ext cx="2612571" cy="470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F5036B-1610-8C46-B0C6-0E3FBAE82FBF}"/>
              </a:ext>
            </a:extLst>
          </p:cNvPr>
          <p:cNvSpPr txBox="1"/>
          <p:nvPr/>
        </p:nvSpPr>
        <p:spPr>
          <a:xfrm>
            <a:off x="159862" y="1585534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</a:t>
            </a:r>
            <a:r>
              <a:rPr lang="ru-RU" dirty="0">
                <a:solidFill>
                  <a:srgbClr val="0070C0"/>
                </a:solidFill>
              </a:rPr>
              <a:t>2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F6FA65-523A-CE48-96CB-71C56AF9B530}"/>
              </a:ext>
            </a:extLst>
          </p:cNvPr>
          <p:cNvSpPr txBox="1"/>
          <p:nvPr/>
        </p:nvSpPr>
        <p:spPr>
          <a:xfrm>
            <a:off x="5140157" y="3476449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</a:t>
            </a:r>
            <a:r>
              <a:rPr lang="ru-RU" dirty="0">
                <a:solidFill>
                  <a:srgbClr val="0070C0"/>
                </a:solidFill>
              </a:rPr>
              <a:t>2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3893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190" y="-273847"/>
            <a:ext cx="10515600" cy="1325563"/>
          </a:xfrm>
        </p:spPr>
        <p:txBody>
          <a:bodyPr/>
          <a:lstStyle/>
          <a:p>
            <a:r>
              <a:rPr lang="ru-RU" dirty="0"/>
              <a:t>Совместный обход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409190" y="3475944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925418" y="3037948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5</a:t>
            </a:r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73FCBCF-70CE-4D67-A418-298DC11F21BA}"/>
              </a:ext>
            </a:extLst>
          </p:cNvPr>
          <p:cNvSpPr txBox="1"/>
          <p:nvPr/>
        </p:nvSpPr>
        <p:spPr>
          <a:xfrm>
            <a:off x="741205" y="971608"/>
            <a:ext cx="2616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</a:rPr>
              <a:t>SELECT SUM(</a:t>
            </a:r>
            <a:r>
              <a:rPr lang="en-US" dirty="0" err="1">
                <a:latin typeface="Source Sans Pro" panose="020B0604020202020204" pitchFamily="34" charset="0"/>
              </a:rPr>
              <a:t>val</a:t>
            </a:r>
            <a:r>
              <a:rPr lang="en-US" dirty="0">
                <a:latin typeface="Source Sans Pro" panose="020B0604020202020204" pitchFamily="34" charset="0"/>
              </a:rPr>
              <a:t>) FROM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3EABBB-939F-4832-8A2E-FFEEF20AEC1B}"/>
              </a:ext>
            </a:extLst>
          </p:cNvPr>
          <p:cNvSpPr/>
          <p:nvPr/>
        </p:nvSpPr>
        <p:spPr>
          <a:xfrm>
            <a:off x="741205" y="885301"/>
            <a:ext cx="2612571" cy="470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DD94D1-8DEC-48A0-A13C-0793CA34659F}"/>
              </a:ext>
            </a:extLst>
          </p:cNvPr>
          <p:cNvSpPr txBox="1"/>
          <p:nvPr/>
        </p:nvSpPr>
        <p:spPr>
          <a:xfrm>
            <a:off x="180602" y="971608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Q1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8A3BE68-799E-4803-96B8-3A19FC307ECE}"/>
              </a:ext>
            </a:extLst>
          </p:cNvPr>
          <p:cNvSpPr/>
          <p:nvPr/>
        </p:nvSpPr>
        <p:spPr>
          <a:xfrm>
            <a:off x="6086175" y="6019912"/>
            <a:ext cx="847269" cy="46423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254208F-65AB-4498-A9D8-7D84BBC1D424}"/>
              </a:ext>
            </a:extLst>
          </p:cNvPr>
          <p:cNvSpPr txBox="1"/>
          <p:nvPr/>
        </p:nvSpPr>
        <p:spPr>
          <a:xfrm>
            <a:off x="5440500" y="6067361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C39B08-B954-C94F-8852-B6EAC66F0283}"/>
              </a:ext>
            </a:extLst>
          </p:cNvPr>
          <p:cNvSpPr/>
          <p:nvPr/>
        </p:nvSpPr>
        <p:spPr>
          <a:xfrm>
            <a:off x="5811306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R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4B96FE1-83CC-AF46-8405-FBCE5D758555}"/>
              </a:ext>
            </a:extLst>
          </p:cNvPr>
          <p:cNvSpPr txBox="1"/>
          <p:nvPr/>
        </p:nvSpPr>
        <p:spPr>
          <a:xfrm>
            <a:off x="737354" y="1621429"/>
            <a:ext cx="2561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</a:rPr>
              <a:t>SELECT</a:t>
            </a:r>
            <a:r>
              <a:rPr lang="ru-RU" dirty="0">
                <a:latin typeface="Source Sans Pro" panose="020B0604020202020204" pitchFamily="34" charset="0"/>
              </a:rPr>
              <a:t> </a:t>
            </a:r>
            <a:r>
              <a:rPr lang="en-US" dirty="0">
                <a:latin typeface="Source Sans Pro" panose="020B0604020202020204" pitchFamily="34" charset="0"/>
              </a:rPr>
              <a:t>AVG(</a:t>
            </a:r>
            <a:r>
              <a:rPr lang="en-US" dirty="0" err="1">
                <a:latin typeface="Source Sans Pro" panose="020B0604020202020204" pitchFamily="34" charset="0"/>
              </a:rPr>
              <a:t>val</a:t>
            </a:r>
            <a:r>
              <a:rPr lang="en-US" dirty="0">
                <a:latin typeface="Source Sans Pro" panose="020B0604020202020204" pitchFamily="34" charset="0"/>
              </a:rPr>
              <a:t>) FROM A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00FF70F-87F4-BD48-ABA8-DD1E79670CBC}"/>
              </a:ext>
            </a:extLst>
          </p:cNvPr>
          <p:cNvSpPr/>
          <p:nvPr/>
        </p:nvSpPr>
        <p:spPr>
          <a:xfrm>
            <a:off x="737354" y="1535122"/>
            <a:ext cx="2612571" cy="470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F5036B-1610-8C46-B0C6-0E3FBAE82FBF}"/>
              </a:ext>
            </a:extLst>
          </p:cNvPr>
          <p:cNvSpPr txBox="1"/>
          <p:nvPr/>
        </p:nvSpPr>
        <p:spPr>
          <a:xfrm>
            <a:off x="159862" y="1585534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</a:t>
            </a:r>
            <a:r>
              <a:rPr lang="ru-RU" dirty="0">
                <a:solidFill>
                  <a:srgbClr val="0070C0"/>
                </a:solidFill>
              </a:rPr>
              <a:t>2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F6FA65-523A-CE48-96CB-71C56AF9B530}"/>
              </a:ext>
            </a:extLst>
          </p:cNvPr>
          <p:cNvSpPr txBox="1"/>
          <p:nvPr/>
        </p:nvSpPr>
        <p:spPr>
          <a:xfrm>
            <a:off x="4983324" y="6067361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</a:t>
            </a:r>
            <a:r>
              <a:rPr lang="ru-RU" dirty="0">
                <a:solidFill>
                  <a:srgbClr val="0070C0"/>
                </a:solidFill>
              </a:rPr>
              <a:t>2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74F68A6-2423-1F44-8C60-C1699712078B}"/>
              </a:ext>
            </a:extLst>
          </p:cNvPr>
          <p:cNvSpPr/>
          <p:nvPr/>
        </p:nvSpPr>
        <p:spPr>
          <a:xfrm>
            <a:off x="737354" y="369833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199C97F-D9C7-9340-A23A-762312CF1975}"/>
              </a:ext>
            </a:extLst>
          </p:cNvPr>
          <p:cNvSpPr/>
          <p:nvPr/>
        </p:nvSpPr>
        <p:spPr>
          <a:xfrm>
            <a:off x="737354" y="4604785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F0A2A79-F0C5-484E-853A-9345D3854F0A}"/>
              </a:ext>
            </a:extLst>
          </p:cNvPr>
          <p:cNvSpPr/>
          <p:nvPr/>
        </p:nvSpPr>
        <p:spPr>
          <a:xfrm>
            <a:off x="737353" y="5574335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9870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190" y="-273847"/>
            <a:ext cx="10515600" cy="1325563"/>
          </a:xfrm>
        </p:spPr>
        <p:txBody>
          <a:bodyPr/>
          <a:lstStyle/>
          <a:p>
            <a:r>
              <a:rPr lang="ru-RU" dirty="0"/>
              <a:t>Совместный обход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741207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741206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741205" y="5493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409190" y="3475944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925418" y="3037948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5</a:t>
            </a:r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73FCBCF-70CE-4D67-A418-298DC11F21BA}"/>
              </a:ext>
            </a:extLst>
          </p:cNvPr>
          <p:cNvSpPr txBox="1"/>
          <p:nvPr/>
        </p:nvSpPr>
        <p:spPr>
          <a:xfrm>
            <a:off x="741205" y="971608"/>
            <a:ext cx="2616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</a:rPr>
              <a:t>SELECT SUM(</a:t>
            </a:r>
            <a:r>
              <a:rPr lang="en-US" dirty="0" err="1">
                <a:latin typeface="Source Sans Pro" panose="020B0604020202020204" pitchFamily="34" charset="0"/>
              </a:rPr>
              <a:t>val</a:t>
            </a:r>
            <a:r>
              <a:rPr lang="en-US" dirty="0">
                <a:latin typeface="Source Sans Pro" panose="020B0604020202020204" pitchFamily="34" charset="0"/>
              </a:rPr>
              <a:t>) FROM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3EABBB-939F-4832-8A2E-FFEEF20AEC1B}"/>
              </a:ext>
            </a:extLst>
          </p:cNvPr>
          <p:cNvSpPr/>
          <p:nvPr/>
        </p:nvSpPr>
        <p:spPr>
          <a:xfrm>
            <a:off x="741205" y="885301"/>
            <a:ext cx="2612571" cy="470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DD94D1-8DEC-48A0-A13C-0793CA34659F}"/>
              </a:ext>
            </a:extLst>
          </p:cNvPr>
          <p:cNvSpPr txBox="1"/>
          <p:nvPr/>
        </p:nvSpPr>
        <p:spPr>
          <a:xfrm>
            <a:off x="180602" y="971608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Q1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8A3BE68-799E-4803-96B8-3A19FC307ECE}"/>
              </a:ext>
            </a:extLst>
          </p:cNvPr>
          <p:cNvSpPr/>
          <p:nvPr/>
        </p:nvSpPr>
        <p:spPr>
          <a:xfrm>
            <a:off x="6096000" y="1585534"/>
            <a:ext cx="847269" cy="46423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FE9981-8C1C-492F-8A3A-BC1A4910DE2B}"/>
              </a:ext>
            </a:extLst>
          </p:cNvPr>
          <p:cNvSpPr/>
          <p:nvPr/>
        </p:nvSpPr>
        <p:spPr>
          <a:xfrm>
            <a:off x="741202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8AA281-4137-4D4D-A485-D67D15E8F274}"/>
              </a:ext>
            </a:extLst>
          </p:cNvPr>
          <p:cNvSpPr/>
          <p:nvPr/>
        </p:nvSpPr>
        <p:spPr>
          <a:xfrm>
            <a:off x="741201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E7F7E7-6A1E-4F0A-994F-A02C925DFCA7}"/>
              </a:ext>
            </a:extLst>
          </p:cNvPr>
          <p:cNvSpPr/>
          <p:nvPr/>
        </p:nvSpPr>
        <p:spPr>
          <a:xfrm>
            <a:off x="741201" y="5505767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C39B08-B954-C94F-8852-B6EAC66F0283}"/>
              </a:ext>
            </a:extLst>
          </p:cNvPr>
          <p:cNvSpPr/>
          <p:nvPr/>
        </p:nvSpPr>
        <p:spPr>
          <a:xfrm>
            <a:off x="5811306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R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4B96FE1-83CC-AF46-8405-FBCE5D758555}"/>
              </a:ext>
            </a:extLst>
          </p:cNvPr>
          <p:cNvSpPr txBox="1"/>
          <p:nvPr/>
        </p:nvSpPr>
        <p:spPr>
          <a:xfrm>
            <a:off x="737354" y="1621429"/>
            <a:ext cx="2561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</a:rPr>
              <a:t>SELECT</a:t>
            </a:r>
            <a:r>
              <a:rPr lang="ru-RU" dirty="0">
                <a:latin typeface="Source Sans Pro" panose="020B0604020202020204" pitchFamily="34" charset="0"/>
              </a:rPr>
              <a:t> </a:t>
            </a:r>
            <a:r>
              <a:rPr lang="en-US" dirty="0">
                <a:latin typeface="Source Sans Pro" panose="020B0604020202020204" pitchFamily="34" charset="0"/>
              </a:rPr>
              <a:t>AVG(</a:t>
            </a:r>
            <a:r>
              <a:rPr lang="en-US" dirty="0" err="1">
                <a:latin typeface="Source Sans Pro" panose="020B0604020202020204" pitchFamily="34" charset="0"/>
              </a:rPr>
              <a:t>val</a:t>
            </a:r>
            <a:r>
              <a:rPr lang="en-US" dirty="0">
                <a:latin typeface="Source Sans Pro" panose="020B0604020202020204" pitchFamily="34" charset="0"/>
              </a:rPr>
              <a:t>) FROM A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00FF70F-87F4-BD48-ABA8-DD1E79670CBC}"/>
              </a:ext>
            </a:extLst>
          </p:cNvPr>
          <p:cNvSpPr/>
          <p:nvPr/>
        </p:nvSpPr>
        <p:spPr>
          <a:xfrm>
            <a:off x="737354" y="1535122"/>
            <a:ext cx="2612571" cy="470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F5036B-1610-8C46-B0C6-0E3FBAE82FBF}"/>
              </a:ext>
            </a:extLst>
          </p:cNvPr>
          <p:cNvSpPr txBox="1"/>
          <p:nvPr/>
        </p:nvSpPr>
        <p:spPr>
          <a:xfrm>
            <a:off x="159862" y="1585534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</a:t>
            </a:r>
            <a:r>
              <a:rPr lang="ru-RU" dirty="0">
                <a:solidFill>
                  <a:srgbClr val="0070C0"/>
                </a:solidFill>
              </a:rPr>
              <a:t>2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F6FA65-523A-CE48-96CB-71C56AF9B530}"/>
              </a:ext>
            </a:extLst>
          </p:cNvPr>
          <p:cNvSpPr txBox="1"/>
          <p:nvPr/>
        </p:nvSpPr>
        <p:spPr>
          <a:xfrm>
            <a:off x="5573510" y="1621429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</a:t>
            </a:r>
            <a:r>
              <a:rPr lang="ru-RU" dirty="0">
                <a:solidFill>
                  <a:srgbClr val="0070C0"/>
                </a:solidFill>
              </a:rPr>
              <a:t>2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7794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2D6CC-5865-4960-8AEA-8E938C4AF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190" y="-273847"/>
            <a:ext cx="10515600" cy="1325563"/>
          </a:xfrm>
        </p:spPr>
        <p:txBody>
          <a:bodyPr/>
          <a:lstStyle/>
          <a:p>
            <a:r>
              <a:rPr lang="ru-RU" dirty="0"/>
              <a:t>Совместный обход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6C9866-086E-472C-B7AD-622CB80E8851}"/>
              </a:ext>
            </a:extLst>
          </p:cNvPr>
          <p:cNvSpPr/>
          <p:nvPr/>
        </p:nvSpPr>
        <p:spPr>
          <a:xfrm>
            <a:off x="741207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E70CC5-68C1-4549-BF01-DAFEA2D2072F}"/>
              </a:ext>
            </a:extLst>
          </p:cNvPr>
          <p:cNvSpPr/>
          <p:nvPr/>
        </p:nvSpPr>
        <p:spPr>
          <a:xfrm>
            <a:off x="741206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6750BE-4DCC-4A96-B35D-F27CE0441C95}"/>
              </a:ext>
            </a:extLst>
          </p:cNvPr>
          <p:cNvSpPr/>
          <p:nvPr/>
        </p:nvSpPr>
        <p:spPr>
          <a:xfrm>
            <a:off x="741205" y="54938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F67A38-9626-4201-85B0-FFD74AB83948}"/>
              </a:ext>
            </a:extLst>
          </p:cNvPr>
          <p:cNvSpPr/>
          <p:nvPr/>
        </p:nvSpPr>
        <p:spPr>
          <a:xfrm>
            <a:off x="409190" y="3475944"/>
            <a:ext cx="2612571" cy="31350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43DF5-47EA-4FF3-931D-CE27A54C6E98}"/>
              </a:ext>
            </a:extLst>
          </p:cNvPr>
          <p:cNvSpPr txBox="1"/>
          <p:nvPr/>
        </p:nvSpPr>
        <p:spPr>
          <a:xfrm>
            <a:off x="925418" y="3037948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CECD06-4F60-4DF2-B587-0EDA43910D16}"/>
              </a:ext>
            </a:extLst>
          </p:cNvPr>
          <p:cNvSpPr/>
          <p:nvPr/>
        </p:nvSpPr>
        <p:spPr>
          <a:xfrm>
            <a:off x="7405915" y="15382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0 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003B8B-40BC-4CA7-83EC-2D84D851D752}"/>
              </a:ext>
            </a:extLst>
          </p:cNvPr>
          <p:cNvSpPr/>
          <p:nvPr/>
        </p:nvSpPr>
        <p:spPr>
          <a:xfrm>
            <a:off x="7405914" y="24238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BBE7B8-08B3-415F-B38F-0B87E248F10D}"/>
              </a:ext>
            </a:extLst>
          </p:cNvPr>
          <p:cNvSpPr/>
          <p:nvPr/>
        </p:nvSpPr>
        <p:spPr>
          <a:xfrm>
            <a:off x="7405913" y="3309484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 </a:t>
            </a:r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C45FACD-4E01-432A-AA0D-DA2C2DFB49C4}"/>
              </a:ext>
            </a:extLst>
          </p:cNvPr>
          <p:cNvSpPr/>
          <p:nvPr/>
        </p:nvSpPr>
        <p:spPr>
          <a:xfrm>
            <a:off x="7073898" y="1291543"/>
            <a:ext cx="2612571" cy="5355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F3B53F-6632-4C3A-907D-8EB21BD6E849}"/>
              </a:ext>
            </a:extLst>
          </p:cNvPr>
          <p:cNvSpPr txBox="1"/>
          <p:nvPr/>
        </p:nvSpPr>
        <p:spPr>
          <a:xfrm>
            <a:off x="7405913" y="819829"/>
            <a:ext cx="2395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Страницы на диске</a:t>
            </a:r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51D4FFB-E92B-4295-8175-43A5C9926F0D}"/>
              </a:ext>
            </a:extLst>
          </p:cNvPr>
          <p:cNvSpPr/>
          <p:nvPr/>
        </p:nvSpPr>
        <p:spPr>
          <a:xfrm>
            <a:off x="7405909" y="4195082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E10C42F-7CFB-4A73-8F35-8307C388F719}"/>
              </a:ext>
            </a:extLst>
          </p:cNvPr>
          <p:cNvSpPr/>
          <p:nvPr/>
        </p:nvSpPr>
        <p:spPr>
          <a:xfrm>
            <a:off x="7405909" y="5054373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CC8F81-AFBA-41D8-AB6C-680FA634C721}"/>
              </a:ext>
            </a:extLst>
          </p:cNvPr>
          <p:cNvSpPr/>
          <p:nvPr/>
        </p:nvSpPr>
        <p:spPr>
          <a:xfrm>
            <a:off x="7405905" y="5939971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5</a:t>
            </a:r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73FCBCF-70CE-4D67-A418-298DC11F21BA}"/>
              </a:ext>
            </a:extLst>
          </p:cNvPr>
          <p:cNvSpPr txBox="1"/>
          <p:nvPr/>
        </p:nvSpPr>
        <p:spPr>
          <a:xfrm>
            <a:off x="741205" y="971608"/>
            <a:ext cx="2616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</a:rPr>
              <a:t>SELECT SUM(</a:t>
            </a:r>
            <a:r>
              <a:rPr lang="en-US" dirty="0" err="1">
                <a:latin typeface="Source Sans Pro" panose="020B0604020202020204" pitchFamily="34" charset="0"/>
              </a:rPr>
              <a:t>val</a:t>
            </a:r>
            <a:r>
              <a:rPr lang="en-US" dirty="0">
                <a:latin typeface="Source Sans Pro" panose="020B0604020202020204" pitchFamily="34" charset="0"/>
              </a:rPr>
              <a:t>) FROM 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3EABBB-939F-4832-8A2E-FFEEF20AEC1B}"/>
              </a:ext>
            </a:extLst>
          </p:cNvPr>
          <p:cNvSpPr/>
          <p:nvPr/>
        </p:nvSpPr>
        <p:spPr>
          <a:xfrm>
            <a:off x="741205" y="885301"/>
            <a:ext cx="2612571" cy="470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DD94D1-8DEC-48A0-A13C-0793CA34659F}"/>
              </a:ext>
            </a:extLst>
          </p:cNvPr>
          <p:cNvSpPr txBox="1"/>
          <p:nvPr/>
        </p:nvSpPr>
        <p:spPr>
          <a:xfrm>
            <a:off x="180602" y="971608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Q1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E8A3BE68-799E-4803-96B8-3A19FC307ECE}"/>
              </a:ext>
            </a:extLst>
          </p:cNvPr>
          <p:cNvSpPr/>
          <p:nvPr/>
        </p:nvSpPr>
        <p:spPr>
          <a:xfrm>
            <a:off x="6131392" y="2573717"/>
            <a:ext cx="847269" cy="46423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0000"/>
              </a:highlight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6FE9981-8C1C-492F-8A3A-BC1A4910DE2B}"/>
              </a:ext>
            </a:extLst>
          </p:cNvPr>
          <p:cNvSpPr/>
          <p:nvPr/>
        </p:nvSpPr>
        <p:spPr>
          <a:xfrm>
            <a:off x="741202" y="3722688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 0 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8AA281-4137-4D4D-A485-D67D15E8F274}"/>
              </a:ext>
            </a:extLst>
          </p:cNvPr>
          <p:cNvSpPr/>
          <p:nvPr/>
        </p:nvSpPr>
        <p:spPr>
          <a:xfrm>
            <a:off x="741201" y="4608286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 </a:t>
            </a:r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E7F7E7-6A1E-4F0A-994F-A02C925DFCA7}"/>
              </a:ext>
            </a:extLst>
          </p:cNvPr>
          <p:cNvSpPr/>
          <p:nvPr/>
        </p:nvSpPr>
        <p:spPr>
          <a:xfrm>
            <a:off x="741201" y="5505767"/>
            <a:ext cx="1948543" cy="6241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5 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C39B08-B954-C94F-8852-B6EAC66F0283}"/>
              </a:ext>
            </a:extLst>
          </p:cNvPr>
          <p:cNvSpPr/>
          <p:nvPr/>
        </p:nvSpPr>
        <p:spPr>
          <a:xfrm>
            <a:off x="5811306" y="3244334"/>
            <a:ext cx="1847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RU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4B96FE1-83CC-AF46-8405-FBCE5D758555}"/>
              </a:ext>
            </a:extLst>
          </p:cNvPr>
          <p:cNvSpPr txBox="1"/>
          <p:nvPr/>
        </p:nvSpPr>
        <p:spPr>
          <a:xfrm>
            <a:off x="737354" y="1621429"/>
            <a:ext cx="2561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Source Sans Pro" panose="020B0604020202020204" pitchFamily="34" charset="0"/>
              </a:rPr>
              <a:t>SELECT</a:t>
            </a:r>
            <a:r>
              <a:rPr lang="ru-RU" dirty="0">
                <a:latin typeface="Source Sans Pro" panose="020B0604020202020204" pitchFamily="34" charset="0"/>
              </a:rPr>
              <a:t> </a:t>
            </a:r>
            <a:r>
              <a:rPr lang="en-US" dirty="0">
                <a:latin typeface="Source Sans Pro" panose="020B0604020202020204" pitchFamily="34" charset="0"/>
              </a:rPr>
              <a:t>AVG(</a:t>
            </a:r>
            <a:r>
              <a:rPr lang="en-US" dirty="0" err="1">
                <a:latin typeface="Source Sans Pro" panose="020B0604020202020204" pitchFamily="34" charset="0"/>
              </a:rPr>
              <a:t>val</a:t>
            </a:r>
            <a:r>
              <a:rPr lang="en-US" dirty="0">
                <a:latin typeface="Source Sans Pro" panose="020B0604020202020204" pitchFamily="34" charset="0"/>
              </a:rPr>
              <a:t>) FROM A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00FF70F-87F4-BD48-ABA8-DD1E79670CBC}"/>
              </a:ext>
            </a:extLst>
          </p:cNvPr>
          <p:cNvSpPr/>
          <p:nvPr/>
        </p:nvSpPr>
        <p:spPr>
          <a:xfrm>
            <a:off x="737354" y="1535122"/>
            <a:ext cx="2612571" cy="47015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F5036B-1610-8C46-B0C6-0E3FBAE82FBF}"/>
              </a:ext>
            </a:extLst>
          </p:cNvPr>
          <p:cNvSpPr txBox="1"/>
          <p:nvPr/>
        </p:nvSpPr>
        <p:spPr>
          <a:xfrm>
            <a:off x="159862" y="1585534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</a:t>
            </a:r>
            <a:r>
              <a:rPr lang="ru-RU" dirty="0">
                <a:solidFill>
                  <a:srgbClr val="0070C0"/>
                </a:solidFill>
              </a:rPr>
              <a:t>2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F6FA65-523A-CE48-96CB-71C56AF9B530}"/>
              </a:ext>
            </a:extLst>
          </p:cNvPr>
          <p:cNvSpPr txBox="1"/>
          <p:nvPr/>
        </p:nvSpPr>
        <p:spPr>
          <a:xfrm>
            <a:off x="5608902" y="2609612"/>
            <a:ext cx="457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Q</a:t>
            </a:r>
            <a:r>
              <a:rPr lang="ru-RU" dirty="0">
                <a:solidFill>
                  <a:srgbClr val="0070C0"/>
                </a:solidFill>
              </a:rPr>
              <a:t>2</a:t>
            </a:r>
            <a:endParaRPr lang="en-US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98790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CEAE3-2948-8449-9107-A0AEEEE04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Совместный обход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96ECD-709C-804E-8171-45B07DEF6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Поддерживается </a:t>
            </a:r>
            <a:r>
              <a:rPr lang="en-US" dirty="0"/>
              <a:t>IBM DB2 </a:t>
            </a:r>
            <a:r>
              <a:rPr lang="ru-RU" dirty="0"/>
              <a:t>и</a:t>
            </a:r>
            <a:r>
              <a:rPr lang="en-US" dirty="0"/>
              <a:t> SQL Server. </a:t>
            </a:r>
          </a:p>
          <a:p>
            <a:r>
              <a:rPr lang="en-US" dirty="0"/>
              <a:t>Oracle </a:t>
            </a:r>
            <a:r>
              <a:rPr lang="ru-RU" dirty="0"/>
              <a:t>поддерживает только совместные курсоры для одинаковых запросов</a:t>
            </a:r>
            <a:endParaRPr lang="en-US" dirty="0"/>
          </a:p>
          <a:p>
            <a:r>
              <a:rPr lang="en-US" dirty="0"/>
              <a:t>PostgreSQL </a:t>
            </a:r>
            <a:r>
              <a:rPr lang="ru-RU" dirty="0"/>
              <a:t>содержит в себе структуры, позволяющие </a:t>
            </a:r>
            <a:r>
              <a:rPr lang="ru-RU"/>
              <a:t>подобные операции.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55321083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F737E-264D-D044-AAD9-3F6998E57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Обработка запросов без использования буферного пула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6265ED-9B33-BF4C-9B2A-9C20D62AB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Операция последовательного сканирования иногда не хранит считанные страницы в буферном пуле для того, чтобы избегать работу со структурами памяти. </a:t>
            </a:r>
          </a:p>
          <a:p>
            <a:r>
              <a:rPr lang="ru-RU" dirty="0"/>
              <a:t>Память локальна для работы запроса </a:t>
            </a:r>
          </a:p>
          <a:p>
            <a:r>
              <a:rPr lang="ru-RU" dirty="0"/>
              <a:t>Эффективно работает, если оператор чтения требует большое число последовательных страниц на диске </a:t>
            </a:r>
          </a:p>
          <a:p>
            <a:r>
              <a:rPr lang="ru-RU" dirty="0"/>
              <a:t>Также может использоваться для работы с временными таблицами – сортировка, соединения(если размер не сильно большой)</a:t>
            </a:r>
          </a:p>
        </p:txBody>
      </p:sp>
    </p:spTree>
    <p:extLst>
      <p:ext uri="{BB962C8B-B14F-4D97-AF65-F5344CB8AC3E}">
        <p14:creationId xmlns:p14="http://schemas.microsoft.com/office/powerpoint/2010/main" val="39282319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88E16-3A39-144B-8E5E-D556AB88F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Политика замены буфера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D8062-8184-2B4C-B262-C44351E98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Если СУБД требуется заменить один из фреймов для освобождения место новому фрейму, то необходимо выбрать как страницу требуется выбросить из буферного пула. </a:t>
            </a:r>
          </a:p>
          <a:p>
            <a:pPr marL="0" indent="0">
              <a:buNone/>
            </a:pPr>
            <a:r>
              <a:rPr lang="ru-RU" dirty="0"/>
              <a:t>Основные свойства:</a:t>
            </a:r>
          </a:p>
          <a:p>
            <a:r>
              <a:rPr lang="ru-RU" dirty="0"/>
              <a:t>Корректность</a:t>
            </a:r>
          </a:p>
          <a:p>
            <a:r>
              <a:rPr lang="ru-RU" dirty="0"/>
              <a:t>Точность</a:t>
            </a:r>
          </a:p>
          <a:p>
            <a:r>
              <a:rPr lang="ru-RU" dirty="0"/>
              <a:t>Скорость</a:t>
            </a:r>
          </a:p>
          <a:p>
            <a:r>
              <a:rPr lang="ru-RU" dirty="0"/>
              <a:t>Накладные расходы на метаданных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545484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4F5CD-C901-814C-94D0-6504300E3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FIFO	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6BB1B-E9C2-CF4D-BFCC-65AAA5757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First in, first out </a:t>
            </a:r>
          </a:p>
          <a:p>
            <a:pPr marL="0" indent="0">
              <a:buNone/>
            </a:pPr>
            <a:r>
              <a:rPr lang="ru-RU" dirty="0"/>
              <a:t>В </a:t>
            </a:r>
            <a:r>
              <a:rPr lang="en-US" dirty="0"/>
              <a:t>FIFO </a:t>
            </a:r>
            <a:r>
              <a:rPr lang="ru-RU" dirty="0"/>
              <a:t>содержится очередь идентификаторов страниц в порядке возрастания, добавляя страницы в конец очереди. </a:t>
            </a:r>
          </a:p>
          <a:p>
            <a:pPr marL="0" indent="0">
              <a:buNone/>
            </a:pPr>
            <a:r>
              <a:rPr lang="ru-RU" dirty="0"/>
              <a:t>Когда буферный пул заполнен, берется элемент с начала очереди и </a:t>
            </a:r>
            <a:r>
              <a:rPr lang="ru-RU" dirty="0" err="1"/>
              <a:t>выбрасыватся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34641683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4F5CD-C901-814C-94D0-6504300E3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FIFO	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6BB1B-E9C2-CF4D-BFCC-65AAA57576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First in, first out </a:t>
            </a:r>
          </a:p>
          <a:p>
            <a:pPr marL="0" indent="0">
              <a:buNone/>
            </a:pPr>
            <a:r>
              <a:rPr lang="ru-RU" dirty="0"/>
              <a:t>В </a:t>
            </a:r>
            <a:r>
              <a:rPr lang="en-US" dirty="0"/>
              <a:t>FIFO </a:t>
            </a:r>
            <a:r>
              <a:rPr lang="ru-RU" dirty="0"/>
              <a:t>содержится очередь идентификаторов страниц в порядке возрастания, добавляя страницы в конец очереди. </a:t>
            </a:r>
          </a:p>
          <a:p>
            <a:pPr marL="0" indent="0">
              <a:buNone/>
            </a:pPr>
            <a:r>
              <a:rPr lang="ru-RU" dirty="0"/>
              <a:t>Когда буферный пул заполнен, берется элемент с начала очереди и выбрасывается</a:t>
            </a:r>
          </a:p>
          <a:p>
            <a:pPr marL="0" indent="0">
              <a:buNone/>
            </a:pPr>
            <a:r>
              <a:rPr lang="ru-RU" b="1" dirty="0"/>
              <a:t>Главный минус</a:t>
            </a:r>
            <a:r>
              <a:rPr lang="ru-RU" dirty="0"/>
              <a:t> – отслеживается только первый вход</a:t>
            </a:r>
            <a:r>
              <a:rPr lang="en-US" dirty="0"/>
              <a:t>; </a:t>
            </a:r>
            <a:r>
              <a:rPr lang="ru-RU" dirty="0"/>
              <a:t>нет никакой информации о том, что страница </a:t>
            </a:r>
            <a:r>
              <a:rPr lang="ru-RU" dirty="0" err="1"/>
              <a:t>перезабиралась</a:t>
            </a:r>
            <a:r>
              <a:rPr lang="ru-RU" dirty="0"/>
              <a:t>. Пример (корень дерева)</a:t>
            </a:r>
            <a:endParaRPr lang="en-RU" b="1" dirty="0"/>
          </a:p>
        </p:txBody>
      </p:sp>
    </p:spTree>
    <p:extLst>
      <p:ext uri="{BB962C8B-B14F-4D97-AF65-F5344CB8AC3E}">
        <p14:creationId xmlns:p14="http://schemas.microsoft.com/office/powerpoint/2010/main" val="1180594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23788-2790-4571-A379-4B1185C36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90" y="74115"/>
            <a:ext cx="10515600" cy="1325563"/>
          </a:xfrm>
        </p:spPr>
        <p:txBody>
          <a:bodyPr/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534E80-3EA4-4913-B2CE-617C44B1B289}"/>
              </a:ext>
            </a:extLst>
          </p:cNvPr>
          <p:cNvSpPr/>
          <p:nvPr/>
        </p:nvSpPr>
        <p:spPr>
          <a:xfrm>
            <a:off x="490330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F87181-D93B-4B19-ACF4-AA495EC6261B}"/>
              </a:ext>
            </a:extLst>
          </p:cNvPr>
          <p:cNvSpPr/>
          <p:nvPr/>
        </p:nvSpPr>
        <p:spPr>
          <a:xfrm>
            <a:off x="2604056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9C7521-88EB-44E8-AD4B-475754A33724}"/>
              </a:ext>
            </a:extLst>
          </p:cNvPr>
          <p:cNvSpPr/>
          <p:nvPr/>
        </p:nvSpPr>
        <p:spPr>
          <a:xfrm>
            <a:off x="6831494" y="546652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029E2-0566-410E-8A23-D87D497D11C7}"/>
              </a:ext>
            </a:extLst>
          </p:cNvPr>
          <p:cNvSpPr/>
          <p:nvPr/>
        </p:nvSpPr>
        <p:spPr>
          <a:xfrm>
            <a:off x="4552124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1B3EA3-F712-43A6-8667-512A9560448A}"/>
              </a:ext>
            </a:extLst>
          </p:cNvPr>
          <p:cNvCxnSpPr/>
          <p:nvPr/>
        </p:nvCxnSpPr>
        <p:spPr>
          <a:xfrm>
            <a:off x="490330" y="4996070"/>
            <a:ext cx="947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D67CF-B6ED-496F-92EC-729AE08365F9}"/>
              </a:ext>
            </a:extLst>
          </p:cNvPr>
          <p:cNvSpPr/>
          <p:nvPr/>
        </p:nvSpPr>
        <p:spPr>
          <a:xfrm>
            <a:off x="9197008" y="1332447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D8ED8D-FBA1-45A4-8E41-DA38315098AB}"/>
              </a:ext>
            </a:extLst>
          </p:cNvPr>
          <p:cNvSpPr/>
          <p:nvPr/>
        </p:nvSpPr>
        <p:spPr>
          <a:xfrm>
            <a:off x="9197008" y="1986578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2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228FC8-B347-4328-960D-C127B790499B}"/>
              </a:ext>
            </a:extLst>
          </p:cNvPr>
          <p:cNvSpPr/>
          <p:nvPr/>
        </p:nvSpPr>
        <p:spPr>
          <a:xfrm>
            <a:off x="9197008" y="2603170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3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339DED-78AB-4409-AFE0-03D5603B0C07}"/>
              </a:ext>
            </a:extLst>
          </p:cNvPr>
          <p:cNvSpPr/>
          <p:nvPr/>
        </p:nvSpPr>
        <p:spPr>
          <a:xfrm>
            <a:off x="9197008" y="3219762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4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FBE153-FB13-4737-957C-8C3187E4CCDB}"/>
              </a:ext>
            </a:extLst>
          </p:cNvPr>
          <p:cNvSpPr txBox="1"/>
          <p:nvPr/>
        </p:nvSpPr>
        <p:spPr>
          <a:xfrm>
            <a:off x="9488557" y="834887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304FF5-7E92-4553-B3EF-37B52EBA6C48}"/>
              </a:ext>
            </a:extLst>
          </p:cNvPr>
          <p:cNvSpPr txBox="1"/>
          <p:nvPr/>
        </p:nvSpPr>
        <p:spPr>
          <a:xfrm>
            <a:off x="9104243" y="5486400"/>
            <a:ext cx="160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Файл на диске</a:t>
            </a:r>
            <a:endParaRPr lang="en-US" dirty="0"/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AAD932A3-AC50-45E5-B1A3-5953CD8D4972}"/>
              </a:ext>
            </a:extLst>
          </p:cNvPr>
          <p:cNvCxnSpPr>
            <a:stCxn id="4" idx="0"/>
            <a:endCxn id="11" idx="1"/>
          </p:cNvCxnSpPr>
          <p:nvPr/>
        </p:nvCxnSpPr>
        <p:spPr>
          <a:xfrm rot="5400000" flipH="1" flipV="1">
            <a:off x="3333223" y="-377384"/>
            <a:ext cx="3829274" cy="789829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5A27CEF-4C6A-4A52-A772-B2DFE746D479}"/>
              </a:ext>
            </a:extLst>
          </p:cNvPr>
          <p:cNvSpPr/>
          <p:nvPr/>
        </p:nvSpPr>
        <p:spPr>
          <a:xfrm>
            <a:off x="9197008" y="1345355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56C1D2-A175-449D-A42C-A8937780C67A}"/>
              </a:ext>
            </a:extLst>
          </p:cNvPr>
          <p:cNvSpPr txBox="1"/>
          <p:nvPr/>
        </p:nvSpPr>
        <p:spPr>
          <a:xfrm>
            <a:off x="283625" y="1371599"/>
            <a:ext cx="7525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При запросе страницы СУБД переносит точную копию страницы во фрейм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97622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08BC8-A77D-2347-9C72-5A7874F89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LRU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71694-E5C7-364D-B59A-BF0786809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Least Recently Used. </a:t>
            </a:r>
            <a:r>
              <a:rPr lang="ru-RU" dirty="0"/>
              <a:t>Аналогично существует очередь из </a:t>
            </a:r>
            <a:r>
              <a:rPr lang="en-US" dirty="0"/>
              <a:t>ID, </a:t>
            </a:r>
            <a:r>
              <a:rPr lang="ru-RU" dirty="0"/>
              <a:t>однако при </a:t>
            </a:r>
            <a:r>
              <a:rPr lang="ru-RU" dirty="0" err="1"/>
              <a:t>переиспользовании</a:t>
            </a:r>
            <a:r>
              <a:rPr lang="ru-RU" dirty="0"/>
              <a:t> страницы она помещается в конец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3769103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08BC8-A77D-2347-9C72-5A7874F89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LRU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71694-E5C7-364D-B59A-BF0786809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Least Recently Used. </a:t>
            </a:r>
            <a:r>
              <a:rPr lang="ru-RU" dirty="0"/>
              <a:t>Аналогично существует очередь из </a:t>
            </a:r>
            <a:r>
              <a:rPr lang="en-US" dirty="0"/>
              <a:t>ID, </a:t>
            </a:r>
            <a:r>
              <a:rPr lang="ru-RU" dirty="0"/>
              <a:t>однако при </a:t>
            </a:r>
            <a:r>
              <a:rPr lang="ru-RU" dirty="0" err="1"/>
              <a:t>переиспользовании</a:t>
            </a:r>
            <a:r>
              <a:rPr lang="ru-RU" dirty="0"/>
              <a:t> страницы она помещается в конец</a:t>
            </a:r>
          </a:p>
          <a:p>
            <a:pPr marL="0" indent="0">
              <a:buNone/>
            </a:pPr>
            <a:r>
              <a:rPr lang="ru-RU" b="1" dirty="0"/>
              <a:t>Минус </a:t>
            </a:r>
            <a:r>
              <a:rPr lang="ru-RU" dirty="0"/>
              <a:t>– расходы на обновление </a:t>
            </a:r>
            <a:r>
              <a:rPr lang="ru-RU" dirty="0" err="1"/>
              <a:t>ссылочность</a:t>
            </a:r>
            <a:r>
              <a:rPr lang="ru-RU" dirty="0"/>
              <a:t> и перелинковку узлов очереди</a:t>
            </a:r>
            <a:endParaRPr lang="en-RU" b="1" dirty="0"/>
          </a:p>
        </p:txBody>
      </p:sp>
    </p:spTree>
    <p:extLst>
      <p:ext uri="{BB962C8B-B14F-4D97-AF65-F5344CB8AC3E}">
        <p14:creationId xmlns:p14="http://schemas.microsoft.com/office/powerpoint/2010/main" val="172384974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08BC8-A77D-2347-9C72-5A7874F89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LRU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E71694-E5C7-364D-B59A-BF0786809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RU" dirty="0"/>
              <a:t>Least Recently Used. </a:t>
            </a:r>
            <a:r>
              <a:rPr lang="ru-RU" dirty="0"/>
              <a:t>Аналогично существует очередь из </a:t>
            </a:r>
            <a:r>
              <a:rPr lang="en-US" dirty="0"/>
              <a:t>ID, </a:t>
            </a:r>
            <a:r>
              <a:rPr lang="ru-RU" dirty="0"/>
              <a:t>однако при </a:t>
            </a:r>
            <a:r>
              <a:rPr lang="ru-RU" dirty="0" err="1"/>
              <a:t>переиспользовании</a:t>
            </a:r>
            <a:r>
              <a:rPr lang="ru-RU" dirty="0"/>
              <a:t> страницы она помещается в конец</a:t>
            </a:r>
          </a:p>
          <a:p>
            <a:pPr marL="0" indent="0">
              <a:buNone/>
            </a:pPr>
            <a:r>
              <a:rPr lang="ru-RU" b="1" dirty="0"/>
              <a:t>Минус </a:t>
            </a:r>
            <a:r>
              <a:rPr lang="ru-RU" dirty="0"/>
              <a:t>– расходы на обновление </a:t>
            </a:r>
            <a:r>
              <a:rPr lang="ru-RU" dirty="0" err="1"/>
              <a:t>ссылочность</a:t>
            </a:r>
            <a:r>
              <a:rPr lang="ru-RU" dirty="0"/>
              <a:t> и перелинковку узлов очереди</a:t>
            </a:r>
            <a:endParaRPr lang="en-US" dirty="0"/>
          </a:p>
          <a:p>
            <a:pPr marL="0" indent="0">
              <a:buNone/>
            </a:pPr>
            <a:r>
              <a:rPr lang="ru-RU" b="1" dirty="0"/>
              <a:t>Модификации</a:t>
            </a:r>
          </a:p>
          <a:p>
            <a:r>
              <a:rPr lang="en-US" dirty="0"/>
              <a:t>2Q. </a:t>
            </a:r>
            <a:r>
              <a:rPr lang="en-GB" dirty="0"/>
              <a:t>Johnson, Theodore, and Dennis </a:t>
            </a:r>
            <a:r>
              <a:rPr lang="en-GB" dirty="0" err="1"/>
              <a:t>Shasha</a:t>
            </a:r>
            <a:r>
              <a:rPr lang="en-GB" dirty="0"/>
              <a:t>. 1994. “2Q: A Low Overhead High Performance Buffer Management Replacement Algorithm. ”</a:t>
            </a:r>
          </a:p>
          <a:p>
            <a:r>
              <a:rPr lang="en-GB" dirty="0"/>
              <a:t>LRU-K. O’Neil, Elizabeth J., Patrick E. O’Neil, and Gerhard </a:t>
            </a:r>
            <a:r>
              <a:rPr lang="en-GB" dirty="0" err="1"/>
              <a:t>Weikum</a:t>
            </a:r>
            <a:r>
              <a:rPr lang="en-GB" dirty="0"/>
              <a:t>. 1993. The LRU-K page replacement algorithm for database disk buffering.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6527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7BCF8-FD46-A84F-9533-75B6B2016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CLOCK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3321-C356-5D45-8886-0A9DBAA99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LRU </a:t>
            </a:r>
            <a:r>
              <a:rPr lang="ru-RU" dirty="0"/>
              <a:t>алгоритмы могут быть довольно точным, но не всегда оптимально быстрыми. Алгоритм </a:t>
            </a:r>
            <a:r>
              <a:rPr lang="en-US" dirty="0"/>
              <a:t>CLOCK </a:t>
            </a:r>
            <a:r>
              <a:rPr lang="ru-RU" dirty="0"/>
              <a:t>используется, как альтернатива </a:t>
            </a:r>
            <a:r>
              <a:rPr lang="en-US" dirty="0"/>
              <a:t>LRU. </a:t>
            </a:r>
          </a:p>
          <a:p>
            <a:pPr marL="0" indent="0">
              <a:buNone/>
            </a:pPr>
            <a:r>
              <a:rPr lang="en-US" dirty="0"/>
              <a:t>CLOCK </a:t>
            </a:r>
            <a:r>
              <a:rPr lang="ru-RU" dirty="0"/>
              <a:t>структура содержит ссылки на страницы и связанные с этими страницами биты в циклическом </a:t>
            </a:r>
            <a:r>
              <a:rPr lang="ru-RU" dirty="0" err="1"/>
              <a:t>буффере</a:t>
            </a:r>
            <a:r>
              <a:rPr lang="ru-RU" dirty="0"/>
              <a:t> (иногда используются счетчики</a:t>
            </a:r>
            <a:r>
              <a:rPr lang="en-US" dirty="0"/>
              <a:t>, </a:t>
            </a:r>
            <a:r>
              <a:rPr lang="ru-RU" dirty="0"/>
              <a:t>пример </a:t>
            </a:r>
            <a:r>
              <a:rPr lang="en-US" dirty="0" err="1"/>
              <a:t>postgres</a:t>
            </a:r>
            <a:r>
              <a:rPr lang="ru-RU" dirty="0"/>
              <a:t>)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35452568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7BCF8-FD46-A84F-9533-75B6B2016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CLOCK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93321-C356-5D45-8886-0A9DBAA99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Каждый раз, когда требуется страница, ее бит доступа становится 1. Алгоритм работает, обходя циклически следующим образом:</a:t>
            </a:r>
          </a:p>
          <a:p>
            <a:r>
              <a:rPr lang="ru-RU" dirty="0"/>
              <a:t>Если бит доступа – 1, и на страницу нет ссылок, то в бит пишется 0 и осуществляется просмотр следующей страницы.</a:t>
            </a:r>
          </a:p>
          <a:p>
            <a:r>
              <a:rPr lang="ru-RU" dirty="0"/>
              <a:t>Если бит доступа – 0, то страница становится </a:t>
            </a:r>
            <a:r>
              <a:rPr lang="ru-RU" i="1" dirty="0"/>
              <a:t>кандидатом </a:t>
            </a:r>
            <a:r>
              <a:rPr lang="ru-RU" dirty="0"/>
              <a:t>и планируется на выброс из буфера</a:t>
            </a:r>
          </a:p>
          <a:p>
            <a:r>
              <a:rPr lang="ru-RU" dirty="0"/>
              <a:t>Если на страницу есть ссылка, то бит остается неизменным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42932760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46B0B-B04F-4041-B515-EB99ED0A3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U" dirty="0"/>
              <a:t>CLOCK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DA393D-2097-FA46-97A7-FE6DDEB83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240" y="1767436"/>
            <a:ext cx="4351338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A81462-5553-A24E-A1D6-0EA9DCDA8262}"/>
              </a:ext>
            </a:extLst>
          </p:cNvPr>
          <p:cNvSpPr txBox="1"/>
          <p:nvPr/>
        </p:nvSpPr>
        <p:spPr>
          <a:xfrm>
            <a:off x="5985164" y="2061556"/>
            <a:ext cx="627434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Преимущество использования циклического буфера состоит </a:t>
            </a:r>
          </a:p>
          <a:p>
            <a:r>
              <a:rPr lang="ru-RU" dirty="0"/>
              <a:t>в том, что и указатель на часы и наполнение могут быть </a:t>
            </a:r>
          </a:p>
          <a:p>
            <a:r>
              <a:rPr lang="ru-RU" dirty="0"/>
              <a:t>модифицированы использую операции </a:t>
            </a:r>
            <a:r>
              <a:rPr lang="en-US" dirty="0"/>
              <a:t>compare-and-swap </a:t>
            </a:r>
          </a:p>
          <a:p>
            <a:r>
              <a:rPr lang="en-US" dirty="0"/>
              <a:t>(</a:t>
            </a:r>
            <a:r>
              <a:rPr lang="ru-RU" dirty="0"/>
              <a:t>Сравнение с обменом</a:t>
            </a:r>
            <a:r>
              <a:rPr lang="en-US" dirty="0"/>
              <a:t>), </a:t>
            </a:r>
            <a:r>
              <a:rPr lang="ru-RU" dirty="0"/>
              <a:t>которая не требует дополнительного</a:t>
            </a:r>
          </a:p>
          <a:p>
            <a:r>
              <a:rPr lang="ru-RU" dirty="0"/>
              <a:t>механизма блокировок.</a:t>
            </a:r>
          </a:p>
        </p:txBody>
      </p:sp>
    </p:spTree>
    <p:extLst>
      <p:ext uri="{BB962C8B-B14F-4D97-AF65-F5344CB8AC3E}">
        <p14:creationId xmlns:p14="http://schemas.microsoft.com/office/powerpoint/2010/main" val="27932136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55B4B-3CA6-134B-A2CC-145D44551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CLOCK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E1679-9483-A645-8054-4E13C3DF7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Алгоритм </a:t>
            </a:r>
            <a:r>
              <a:rPr lang="en-US" dirty="0"/>
              <a:t>CLOCK </a:t>
            </a:r>
            <a:r>
              <a:rPr lang="ru-RU" dirty="0"/>
              <a:t>это целое семейство алгоритмов. </a:t>
            </a:r>
          </a:p>
          <a:p>
            <a:pPr marL="0" indent="0">
              <a:buNone/>
            </a:pPr>
            <a:r>
              <a:rPr lang="en-GB" dirty="0" err="1"/>
              <a:t>Soundararajan</a:t>
            </a:r>
            <a:r>
              <a:rPr lang="en-GB" dirty="0"/>
              <a:t>, Gokul. 2006. “Implementing a Better Cache Replacement Algorithm in Apache Derby Progress Report.” </a:t>
            </a:r>
            <a:r>
              <a:rPr lang="en-GB" i="1" dirty="0">
                <a:hlinkClick r:id="rId2"/>
              </a:rPr>
              <a:t>https://pdfs.semanticscholar.org/220b/2fe62f13478f1ec75cf17ad085874689c604.pdf</a:t>
            </a:r>
            <a:r>
              <a:rPr lang="en-GB" dirty="0"/>
              <a:t>.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20295444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E9D29-1A28-7E45-AE5F-C92834961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LFU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AF7F9-0CFC-F245-BDE4-E28369471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RU" dirty="0"/>
              <a:t>Least Frequently Used. </a:t>
            </a:r>
            <a:r>
              <a:rPr lang="ru-RU" dirty="0"/>
              <a:t>Вместо отслеживания считывания страницы с диска, можно отслеживать события ссылки на страницу. </a:t>
            </a:r>
          </a:p>
          <a:p>
            <a:pPr marL="0" indent="0">
              <a:buNone/>
            </a:pPr>
            <a:r>
              <a:rPr lang="en-US" dirty="0" err="1"/>
              <a:t>TinyLFU</a:t>
            </a:r>
            <a:r>
              <a:rPr lang="en-US" dirty="0"/>
              <a:t> (</a:t>
            </a:r>
            <a:r>
              <a:rPr lang="en-GB" dirty="0" err="1"/>
              <a:t>Einziger</a:t>
            </a:r>
            <a:r>
              <a:rPr lang="en-GB" dirty="0"/>
              <a:t>, Gil, Roy Friedman, and Ben Manes. 2017. “</a:t>
            </a:r>
            <a:r>
              <a:rPr lang="en-GB" dirty="0" err="1"/>
              <a:t>TinyLFU</a:t>
            </a:r>
            <a:r>
              <a:rPr lang="en-GB" dirty="0"/>
              <a:t>: A Highly Efficient Cache Admission Policy.” )</a:t>
            </a:r>
          </a:p>
          <a:p>
            <a:pPr marL="0" indent="0">
              <a:buNone/>
            </a:pPr>
            <a:r>
              <a:rPr lang="ru-RU" dirty="0"/>
              <a:t>Сортировка происходит по частоте использования страницы. </a:t>
            </a:r>
            <a:endParaRPr lang="en-US" dirty="0"/>
          </a:p>
          <a:p>
            <a:pPr marL="0" indent="0">
              <a:buNone/>
            </a:pPr>
            <a:endParaRPr lang="en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69A16B-3B83-AA4B-B16C-EA56AF61B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566" y="4182241"/>
            <a:ext cx="91440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385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23788-2790-4571-A379-4B1185C36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90" y="74115"/>
            <a:ext cx="10515600" cy="1325563"/>
          </a:xfrm>
        </p:spPr>
        <p:txBody>
          <a:bodyPr/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534E80-3EA4-4913-B2CE-617C44B1B289}"/>
              </a:ext>
            </a:extLst>
          </p:cNvPr>
          <p:cNvSpPr/>
          <p:nvPr/>
        </p:nvSpPr>
        <p:spPr>
          <a:xfrm>
            <a:off x="490330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F87181-D93B-4B19-ACF4-AA495EC6261B}"/>
              </a:ext>
            </a:extLst>
          </p:cNvPr>
          <p:cNvSpPr/>
          <p:nvPr/>
        </p:nvSpPr>
        <p:spPr>
          <a:xfrm>
            <a:off x="2604056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9C7521-88EB-44E8-AD4B-475754A33724}"/>
              </a:ext>
            </a:extLst>
          </p:cNvPr>
          <p:cNvSpPr/>
          <p:nvPr/>
        </p:nvSpPr>
        <p:spPr>
          <a:xfrm>
            <a:off x="6831494" y="546652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029E2-0566-410E-8A23-D87D497D11C7}"/>
              </a:ext>
            </a:extLst>
          </p:cNvPr>
          <p:cNvSpPr/>
          <p:nvPr/>
        </p:nvSpPr>
        <p:spPr>
          <a:xfrm>
            <a:off x="4552124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1B3EA3-F712-43A6-8667-512A9560448A}"/>
              </a:ext>
            </a:extLst>
          </p:cNvPr>
          <p:cNvCxnSpPr/>
          <p:nvPr/>
        </p:nvCxnSpPr>
        <p:spPr>
          <a:xfrm>
            <a:off x="490330" y="4996070"/>
            <a:ext cx="947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D67CF-B6ED-496F-92EC-729AE08365F9}"/>
              </a:ext>
            </a:extLst>
          </p:cNvPr>
          <p:cNvSpPr/>
          <p:nvPr/>
        </p:nvSpPr>
        <p:spPr>
          <a:xfrm>
            <a:off x="9197008" y="1332447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D8ED8D-FBA1-45A4-8E41-DA38315098AB}"/>
              </a:ext>
            </a:extLst>
          </p:cNvPr>
          <p:cNvSpPr/>
          <p:nvPr/>
        </p:nvSpPr>
        <p:spPr>
          <a:xfrm>
            <a:off x="9197008" y="1986578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2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228FC8-B347-4328-960D-C127B790499B}"/>
              </a:ext>
            </a:extLst>
          </p:cNvPr>
          <p:cNvSpPr/>
          <p:nvPr/>
        </p:nvSpPr>
        <p:spPr>
          <a:xfrm>
            <a:off x="9197008" y="2603170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3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339DED-78AB-4409-AFE0-03D5603B0C07}"/>
              </a:ext>
            </a:extLst>
          </p:cNvPr>
          <p:cNvSpPr/>
          <p:nvPr/>
        </p:nvSpPr>
        <p:spPr>
          <a:xfrm>
            <a:off x="9197008" y="3219762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4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FBE153-FB13-4737-957C-8C3187E4CCDB}"/>
              </a:ext>
            </a:extLst>
          </p:cNvPr>
          <p:cNvSpPr txBox="1"/>
          <p:nvPr/>
        </p:nvSpPr>
        <p:spPr>
          <a:xfrm>
            <a:off x="9488557" y="834887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304FF5-7E92-4553-B3EF-37B52EBA6C48}"/>
              </a:ext>
            </a:extLst>
          </p:cNvPr>
          <p:cNvSpPr txBox="1"/>
          <p:nvPr/>
        </p:nvSpPr>
        <p:spPr>
          <a:xfrm>
            <a:off x="9104243" y="5486400"/>
            <a:ext cx="160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Файл на диске</a:t>
            </a:r>
            <a:endParaRPr lang="en-US" dirty="0"/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AAD932A3-AC50-45E5-B1A3-5953CD8D4972}"/>
              </a:ext>
            </a:extLst>
          </p:cNvPr>
          <p:cNvCxnSpPr>
            <a:stCxn id="4" idx="0"/>
            <a:endCxn id="11" idx="1"/>
          </p:cNvCxnSpPr>
          <p:nvPr/>
        </p:nvCxnSpPr>
        <p:spPr>
          <a:xfrm rot="5400000" flipH="1" flipV="1">
            <a:off x="3333223" y="-377384"/>
            <a:ext cx="3829274" cy="789829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E5A27CEF-4C6A-4A52-A772-B2DFE746D479}"/>
              </a:ext>
            </a:extLst>
          </p:cNvPr>
          <p:cNvSpPr/>
          <p:nvPr/>
        </p:nvSpPr>
        <p:spPr>
          <a:xfrm>
            <a:off x="9197008" y="1345355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56C1D2-A175-449D-A42C-A8937780C67A}"/>
              </a:ext>
            </a:extLst>
          </p:cNvPr>
          <p:cNvSpPr txBox="1"/>
          <p:nvPr/>
        </p:nvSpPr>
        <p:spPr>
          <a:xfrm>
            <a:off x="283625" y="1371599"/>
            <a:ext cx="7525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При запросе страницы СУБД переносит точную копию страницы во фрейм</a:t>
            </a:r>
            <a:endParaRPr lang="en-US" dirty="0"/>
          </a:p>
        </p:txBody>
      </p: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01D4BBA9-7833-4274-94CE-0FDB5A592200}"/>
              </a:ext>
            </a:extLst>
          </p:cNvPr>
          <p:cNvCxnSpPr>
            <a:cxnSpLocks/>
            <a:stCxn id="7" idx="0"/>
            <a:endCxn id="12" idx="1"/>
          </p:cNvCxnSpPr>
          <p:nvPr/>
        </p:nvCxnSpPr>
        <p:spPr>
          <a:xfrm rot="5400000" flipH="1" flipV="1">
            <a:off x="5691186" y="1980579"/>
            <a:ext cx="3175143" cy="3836501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E1E11018-053E-418D-807B-6E80B15B6F1E}"/>
              </a:ext>
            </a:extLst>
          </p:cNvPr>
          <p:cNvSpPr/>
          <p:nvPr/>
        </p:nvSpPr>
        <p:spPr>
          <a:xfrm>
            <a:off x="9197008" y="200762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837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23788-2790-4571-A379-4B1185C36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90" y="74115"/>
            <a:ext cx="10515600" cy="1325563"/>
          </a:xfrm>
        </p:spPr>
        <p:txBody>
          <a:bodyPr/>
          <a:lstStyle/>
          <a:p>
            <a:r>
              <a:rPr lang="ru-RU" dirty="0"/>
              <a:t>Таблица страниц (</a:t>
            </a:r>
            <a:r>
              <a:rPr lang="en-US" dirty="0"/>
              <a:t>Page table)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534E80-3EA4-4913-B2CE-617C44B1B289}"/>
              </a:ext>
            </a:extLst>
          </p:cNvPr>
          <p:cNvSpPr/>
          <p:nvPr/>
        </p:nvSpPr>
        <p:spPr>
          <a:xfrm>
            <a:off x="490330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F87181-D93B-4B19-ACF4-AA495EC6261B}"/>
              </a:ext>
            </a:extLst>
          </p:cNvPr>
          <p:cNvSpPr/>
          <p:nvPr/>
        </p:nvSpPr>
        <p:spPr>
          <a:xfrm>
            <a:off x="2604056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9C7521-88EB-44E8-AD4B-475754A33724}"/>
              </a:ext>
            </a:extLst>
          </p:cNvPr>
          <p:cNvSpPr/>
          <p:nvPr/>
        </p:nvSpPr>
        <p:spPr>
          <a:xfrm>
            <a:off x="6831494" y="546652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029E2-0566-410E-8A23-D87D497D11C7}"/>
              </a:ext>
            </a:extLst>
          </p:cNvPr>
          <p:cNvSpPr/>
          <p:nvPr/>
        </p:nvSpPr>
        <p:spPr>
          <a:xfrm>
            <a:off x="4552124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1B3EA3-F712-43A6-8667-512A9560448A}"/>
              </a:ext>
            </a:extLst>
          </p:cNvPr>
          <p:cNvCxnSpPr/>
          <p:nvPr/>
        </p:nvCxnSpPr>
        <p:spPr>
          <a:xfrm>
            <a:off x="490330" y="4996070"/>
            <a:ext cx="947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D67CF-B6ED-496F-92EC-729AE08365F9}"/>
              </a:ext>
            </a:extLst>
          </p:cNvPr>
          <p:cNvSpPr/>
          <p:nvPr/>
        </p:nvSpPr>
        <p:spPr>
          <a:xfrm>
            <a:off x="9178682" y="1595749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D8ED8D-FBA1-45A4-8E41-DA38315098AB}"/>
              </a:ext>
            </a:extLst>
          </p:cNvPr>
          <p:cNvSpPr/>
          <p:nvPr/>
        </p:nvSpPr>
        <p:spPr>
          <a:xfrm>
            <a:off x="9178682" y="2249880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2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228FC8-B347-4328-960D-C127B790499B}"/>
              </a:ext>
            </a:extLst>
          </p:cNvPr>
          <p:cNvSpPr/>
          <p:nvPr/>
        </p:nvSpPr>
        <p:spPr>
          <a:xfrm>
            <a:off x="9178682" y="2866472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3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339DED-78AB-4409-AFE0-03D5603B0C07}"/>
              </a:ext>
            </a:extLst>
          </p:cNvPr>
          <p:cNvSpPr/>
          <p:nvPr/>
        </p:nvSpPr>
        <p:spPr>
          <a:xfrm>
            <a:off x="9178682" y="3483064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4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FBE153-FB13-4737-957C-8C3187E4CCDB}"/>
              </a:ext>
            </a:extLst>
          </p:cNvPr>
          <p:cNvSpPr txBox="1"/>
          <p:nvPr/>
        </p:nvSpPr>
        <p:spPr>
          <a:xfrm>
            <a:off x="9197008" y="1080904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304FF5-7E92-4553-B3EF-37B52EBA6C48}"/>
              </a:ext>
            </a:extLst>
          </p:cNvPr>
          <p:cNvSpPr txBox="1"/>
          <p:nvPr/>
        </p:nvSpPr>
        <p:spPr>
          <a:xfrm>
            <a:off x="9104243" y="5486400"/>
            <a:ext cx="160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Файл на диске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A27CEF-4C6A-4A52-A772-B2DFE746D479}"/>
              </a:ext>
            </a:extLst>
          </p:cNvPr>
          <p:cNvSpPr/>
          <p:nvPr/>
        </p:nvSpPr>
        <p:spPr>
          <a:xfrm>
            <a:off x="9178682" y="1608657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56C1D2-A175-449D-A42C-A8937780C67A}"/>
              </a:ext>
            </a:extLst>
          </p:cNvPr>
          <p:cNvSpPr txBox="1"/>
          <p:nvPr/>
        </p:nvSpPr>
        <p:spPr>
          <a:xfrm>
            <a:off x="283624" y="1371599"/>
            <a:ext cx="52027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Таблица страниц отслеживает страницы, которые сейчас находятся в памяти</a:t>
            </a:r>
          </a:p>
          <a:p>
            <a:endParaRPr lang="ru-RU" dirty="0"/>
          </a:p>
          <a:p>
            <a:r>
              <a:rPr lang="ru-RU" dirty="0"/>
              <a:t>В них также содержится информация о странице: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Грязный флаг (</a:t>
            </a:r>
            <a:r>
              <a:rPr lang="en-US" dirty="0"/>
              <a:t>Dirty flag)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/>
              <a:t>Бит, указывающий были ли какие-то изменения на данной странице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Счетчик ссылок/защелка (</a:t>
            </a:r>
            <a:r>
              <a:rPr lang="en-US" dirty="0"/>
              <a:t>pin)</a:t>
            </a:r>
            <a:r>
              <a:rPr lang="ru-RU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/>
              <a:t>Если происходит какое-то действие, то данный фрейм нельзя считывать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E11018-053E-418D-807B-6E80B15B6F1E}"/>
              </a:ext>
            </a:extLst>
          </p:cNvPr>
          <p:cNvSpPr/>
          <p:nvPr/>
        </p:nvSpPr>
        <p:spPr>
          <a:xfrm>
            <a:off x="9178682" y="2270922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E677F1-6CEA-40ED-BFB4-FBFFC8227F37}"/>
              </a:ext>
            </a:extLst>
          </p:cNvPr>
          <p:cNvSpPr txBox="1"/>
          <p:nvPr/>
        </p:nvSpPr>
        <p:spPr>
          <a:xfrm>
            <a:off x="6424626" y="1080904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Таблица страниц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A5A14A-3931-43A1-A27A-DCFCE2646D7B}"/>
              </a:ext>
            </a:extLst>
          </p:cNvPr>
          <p:cNvSpPr/>
          <p:nvPr/>
        </p:nvSpPr>
        <p:spPr>
          <a:xfrm>
            <a:off x="6524158" y="1591951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5D26897-3C43-4788-B832-3CF15290731E}"/>
              </a:ext>
            </a:extLst>
          </p:cNvPr>
          <p:cNvSpPr/>
          <p:nvPr/>
        </p:nvSpPr>
        <p:spPr>
          <a:xfrm>
            <a:off x="6524158" y="2862674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37D92E-D912-499F-A846-74861A87E04C}"/>
              </a:ext>
            </a:extLst>
          </p:cNvPr>
          <p:cNvSpPr/>
          <p:nvPr/>
        </p:nvSpPr>
        <p:spPr>
          <a:xfrm>
            <a:off x="6524158" y="3479266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46F981A-9649-48A6-B5E2-F71547A2CD11}"/>
              </a:ext>
            </a:extLst>
          </p:cNvPr>
          <p:cNvSpPr/>
          <p:nvPr/>
        </p:nvSpPr>
        <p:spPr>
          <a:xfrm>
            <a:off x="6524158" y="1587177"/>
            <a:ext cx="1616766" cy="6493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highlight>
                  <a:srgbClr val="FF0000"/>
                </a:highlight>
              </a:rPr>
              <a:t>Страница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1D8013F-F6B9-469A-B73F-7926B6E682F2}"/>
              </a:ext>
            </a:extLst>
          </p:cNvPr>
          <p:cNvSpPr/>
          <p:nvPr/>
        </p:nvSpPr>
        <p:spPr>
          <a:xfrm>
            <a:off x="6524158" y="2230562"/>
            <a:ext cx="1616766" cy="6493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highlight>
                  <a:srgbClr val="FF0000"/>
                </a:highlight>
              </a:rPr>
              <a:t>Страница 3</a:t>
            </a:r>
            <a:endParaRPr lang="en-US" dirty="0">
              <a:highlight>
                <a:srgbClr val="FF0000"/>
              </a:highlight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D1550E8-DAB9-4996-A047-E2C64BD075D7}"/>
              </a:ext>
            </a:extLst>
          </p:cNvPr>
          <p:cNvCxnSpPr>
            <a:cxnSpLocks/>
            <a:stCxn id="25" idx="3"/>
            <a:endCxn id="18" idx="1"/>
          </p:cNvCxnSpPr>
          <p:nvPr/>
        </p:nvCxnSpPr>
        <p:spPr>
          <a:xfrm>
            <a:off x="8140924" y="1911856"/>
            <a:ext cx="1037758" cy="2148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3D04962-0F2C-4B38-B4BA-B8F9D100D771}"/>
              </a:ext>
            </a:extLst>
          </p:cNvPr>
          <p:cNvCxnSpPr>
            <a:cxnSpLocks/>
            <a:stCxn id="27" idx="3"/>
            <a:endCxn id="20" idx="1"/>
          </p:cNvCxnSpPr>
          <p:nvPr/>
        </p:nvCxnSpPr>
        <p:spPr>
          <a:xfrm>
            <a:off x="8140924" y="2555241"/>
            <a:ext cx="1037758" cy="4036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737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23788-2790-4571-A379-4B1185C36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90" y="74115"/>
            <a:ext cx="10515600" cy="1325563"/>
          </a:xfrm>
        </p:spPr>
        <p:txBody>
          <a:bodyPr/>
          <a:lstStyle/>
          <a:p>
            <a:r>
              <a:rPr lang="ru-RU" dirty="0"/>
              <a:t>Таблица страниц (</a:t>
            </a:r>
            <a:r>
              <a:rPr lang="en-US" dirty="0"/>
              <a:t>Page table)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534E80-3EA4-4913-B2CE-617C44B1B289}"/>
              </a:ext>
            </a:extLst>
          </p:cNvPr>
          <p:cNvSpPr/>
          <p:nvPr/>
        </p:nvSpPr>
        <p:spPr>
          <a:xfrm>
            <a:off x="490330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F87181-D93B-4B19-ACF4-AA495EC6261B}"/>
              </a:ext>
            </a:extLst>
          </p:cNvPr>
          <p:cNvSpPr/>
          <p:nvPr/>
        </p:nvSpPr>
        <p:spPr>
          <a:xfrm>
            <a:off x="2604056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9C7521-88EB-44E8-AD4B-475754A33724}"/>
              </a:ext>
            </a:extLst>
          </p:cNvPr>
          <p:cNvSpPr/>
          <p:nvPr/>
        </p:nvSpPr>
        <p:spPr>
          <a:xfrm>
            <a:off x="6831494" y="546652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029E2-0566-410E-8A23-D87D497D11C7}"/>
              </a:ext>
            </a:extLst>
          </p:cNvPr>
          <p:cNvSpPr/>
          <p:nvPr/>
        </p:nvSpPr>
        <p:spPr>
          <a:xfrm>
            <a:off x="4552124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1B3EA3-F712-43A6-8667-512A9560448A}"/>
              </a:ext>
            </a:extLst>
          </p:cNvPr>
          <p:cNvCxnSpPr/>
          <p:nvPr/>
        </p:nvCxnSpPr>
        <p:spPr>
          <a:xfrm>
            <a:off x="490330" y="4996070"/>
            <a:ext cx="947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D67CF-B6ED-496F-92EC-729AE08365F9}"/>
              </a:ext>
            </a:extLst>
          </p:cNvPr>
          <p:cNvSpPr/>
          <p:nvPr/>
        </p:nvSpPr>
        <p:spPr>
          <a:xfrm>
            <a:off x="9178682" y="1595749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D8ED8D-FBA1-45A4-8E41-DA38315098AB}"/>
              </a:ext>
            </a:extLst>
          </p:cNvPr>
          <p:cNvSpPr/>
          <p:nvPr/>
        </p:nvSpPr>
        <p:spPr>
          <a:xfrm>
            <a:off x="9178682" y="2249880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2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228FC8-B347-4328-960D-C127B790499B}"/>
              </a:ext>
            </a:extLst>
          </p:cNvPr>
          <p:cNvSpPr/>
          <p:nvPr/>
        </p:nvSpPr>
        <p:spPr>
          <a:xfrm>
            <a:off x="9178682" y="2866472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3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339DED-78AB-4409-AFE0-03D5603B0C07}"/>
              </a:ext>
            </a:extLst>
          </p:cNvPr>
          <p:cNvSpPr/>
          <p:nvPr/>
        </p:nvSpPr>
        <p:spPr>
          <a:xfrm>
            <a:off x="9178682" y="3483064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4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FBE153-FB13-4737-957C-8C3187E4CCDB}"/>
              </a:ext>
            </a:extLst>
          </p:cNvPr>
          <p:cNvSpPr txBox="1"/>
          <p:nvPr/>
        </p:nvSpPr>
        <p:spPr>
          <a:xfrm>
            <a:off x="9197008" y="1080904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304FF5-7E92-4553-B3EF-37B52EBA6C48}"/>
              </a:ext>
            </a:extLst>
          </p:cNvPr>
          <p:cNvSpPr txBox="1"/>
          <p:nvPr/>
        </p:nvSpPr>
        <p:spPr>
          <a:xfrm>
            <a:off x="9104243" y="5486400"/>
            <a:ext cx="160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Файл на диске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A27CEF-4C6A-4A52-A772-B2DFE746D479}"/>
              </a:ext>
            </a:extLst>
          </p:cNvPr>
          <p:cNvSpPr/>
          <p:nvPr/>
        </p:nvSpPr>
        <p:spPr>
          <a:xfrm>
            <a:off x="9178682" y="1608657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56C1D2-A175-449D-A42C-A8937780C67A}"/>
              </a:ext>
            </a:extLst>
          </p:cNvPr>
          <p:cNvSpPr txBox="1"/>
          <p:nvPr/>
        </p:nvSpPr>
        <p:spPr>
          <a:xfrm>
            <a:off x="283624" y="1371599"/>
            <a:ext cx="520277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Таблица страниц отслеживает страницы, которые сейчас находятся в памяти</a:t>
            </a:r>
          </a:p>
          <a:p>
            <a:endParaRPr lang="ru-RU" dirty="0"/>
          </a:p>
          <a:p>
            <a:r>
              <a:rPr lang="ru-RU" dirty="0"/>
              <a:t>В них также содержится информация о странице: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Грязный флаг (</a:t>
            </a:r>
            <a:r>
              <a:rPr lang="en-US" dirty="0"/>
              <a:t>Dirty flag)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/>
              <a:t>Бит, указывающий были ли какие-то изменения на данной странице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Счетчик ссылок/защелка (</a:t>
            </a:r>
            <a:r>
              <a:rPr lang="en-US" dirty="0"/>
              <a:t>pin)</a:t>
            </a:r>
            <a:r>
              <a:rPr lang="ru-RU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dirty="0"/>
              <a:t>Если происходит какое-то действие, то данный фрейм нельзя считывать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E11018-053E-418D-807B-6E80B15B6F1E}"/>
              </a:ext>
            </a:extLst>
          </p:cNvPr>
          <p:cNvSpPr/>
          <p:nvPr/>
        </p:nvSpPr>
        <p:spPr>
          <a:xfrm>
            <a:off x="9178682" y="2270922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E677F1-6CEA-40ED-BFB4-FBFFC8227F37}"/>
              </a:ext>
            </a:extLst>
          </p:cNvPr>
          <p:cNvSpPr txBox="1"/>
          <p:nvPr/>
        </p:nvSpPr>
        <p:spPr>
          <a:xfrm>
            <a:off x="6424626" y="1080904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Таблица страниц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A5A14A-3931-43A1-A27A-DCFCE2646D7B}"/>
              </a:ext>
            </a:extLst>
          </p:cNvPr>
          <p:cNvSpPr/>
          <p:nvPr/>
        </p:nvSpPr>
        <p:spPr>
          <a:xfrm>
            <a:off x="6524158" y="1591951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5D26897-3C43-4788-B832-3CF15290731E}"/>
              </a:ext>
            </a:extLst>
          </p:cNvPr>
          <p:cNvSpPr/>
          <p:nvPr/>
        </p:nvSpPr>
        <p:spPr>
          <a:xfrm>
            <a:off x="6524158" y="2862674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37D92E-D912-499F-A846-74861A87E04C}"/>
              </a:ext>
            </a:extLst>
          </p:cNvPr>
          <p:cNvSpPr/>
          <p:nvPr/>
        </p:nvSpPr>
        <p:spPr>
          <a:xfrm>
            <a:off x="6524158" y="3479266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46F981A-9649-48A6-B5E2-F71547A2CD11}"/>
              </a:ext>
            </a:extLst>
          </p:cNvPr>
          <p:cNvSpPr/>
          <p:nvPr/>
        </p:nvSpPr>
        <p:spPr>
          <a:xfrm>
            <a:off x="6524158" y="1587177"/>
            <a:ext cx="1616766" cy="6493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highlight>
                  <a:srgbClr val="FF0000"/>
                </a:highlight>
              </a:rPr>
              <a:t>Страница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1D8013F-F6B9-469A-B73F-7926B6E682F2}"/>
              </a:ext>
            </a:extLst>
          </p:cNvPr>
          <p:cNvSpPr/>
          <p:nvPr/>
        </p:nvSpPr>
        <p:spPr>
          <a:xfrm>
            <a:off x="6524158" y="2230562"/>
            <a:ext cx="1616766" cy="6493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highlight>
                  <a:srgbClr val="FF0000"/>
                </a:highlight>
              </a:rPr>
              <a:t>Страница 3</a:t>
            </a:r>
            <a:endParaRPr lang="en-US" dirty="0">
              <a:highlight>
                <a:srgbClr val="FF0000"/>
              </a:highlight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D1550E8-DAB9-4996-A047-E2C64BD075D7}"/>
              </a:ext>
            </a:extLst>
          </p:cNvPr>
          <p:cNvCxnSpPr>
            <a:cxnSpLocks/>
            <a:stCxn id="25" idx="3"/>
            <a:endCxn id="18" idx="1"/>
          </p:cNvCxnSpPr>
          <p:nvPr/>
        </p:nvCxnSpPr>
        <p:spPr>
          <a:xfrm>
            <a:off x="8140924" y="1911856"/>
            <a:ext cx="1037758" cy="2148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3D04962-0F2C-4B38-B4BA-B8F9D100D771}"/>
              </a:ext>
            </a:extLst>
          </p:cNvPr>
          <p:cNvCxnSpPr>
            <a:cxnSpLocks/>
            <a:stCxn id="27" idx="3"/>
            <a:endCxn id="20" idx="1"/>
          </p:cNvCxnSpPr>
          <p:nvPr/>
        </p:nvCxnSpPr>
        <p:spPr>
          <a:xfrm>
            <a:off x="8140924" y="2555241"/>
            <a:ext cx="1037758" cy="4036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Checkmark">
            <a:extLst>
              <a:ext uri="{FF2B5EF4-FFF2-40B4-BE49-F238E27FC236}">
                <a16:creationId xmlns:a16="http://schemas.microsoft.com/office/drawing/2014/main" id="{0EFA7D25-8A9B-4315-8FD4-326B6AB35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67290" y="2313885"/>
            <a:ext cx="518526" cy="51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067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23788-2790-4571-A379-4B1185C36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90" y="74115"/>
            <a:ext cx="10515600" cy="1325563"/>
          </a:xfrm>
        </p:spPr>
        <p:txBody>
          <a:bodyPr/>
          <a:lstStyle/>
          <a:p>
            <a:r>
              <a:rPr lang="ru-RU" dirty="0"/>
              <a:t>Таблица страниц (</a:t>
            </a:r>
            <a:r>
              <a:rPr lang="en-US" dirty="0"/>
              <a:t>Page table)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534E80-3EA4-4913-B2CE-617C44B1B289}"/>
              </a:ext>
            </a:extLst>
          </p:cNvPr>
          <p:cNvSpPr/>
          <p:nvPr/>
        </p:nvSpPr>
        <p:spPr>
          <a:xfrm>
            <a:off x="490330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F87181-D93B-4B19-ACF4-AA495EC6261B}"/>
              </a:ext>
            </a:extLst>
          </p:cNvPr>
          <p:cNvSpPr/>
          <p:nvPr/>
        </p:nvSpPr>
        <p:spPr>
          <a:xfrm>
            <a:off x="2604056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9C7521-88EB-44E8-AD4B-475754A33724}"/>
              </a:ext>
            </a:extLst>
          </p:cNvPr>
          <p:cNvSpPr/>
          <p:nvPr/>
        </p:nvSpPr>
        <p:spPr>
          <a:xfrm>
            <a:off x="6831494" y="546652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029E2-0566-410E-8A23-D87D497D11C7}"/>
              </a:ext>
            </a:extLst>
          </p:cNvPr>
          <p:cNvSpPr/>
          <p:nvPr/>
        </p:nvSpPr>
        <p:spPr>
          <a:xfrm>
            <a:off x="4552124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1B3EA3-F712-43A6-8667-512A9560448A}"/>
              </a:ext>
            </a:extLst>
          </p:cNvPr>
          <p:cNvCxnSpPr/>
          <p:nvPr/>
        </p:nvCxnSpPr>
        <p:spPr>
          <a:xfrm>
            <a:off x="490330" y="4996070"/>
            <a:ext cx="947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D67CF-B6ED-496F-92EC-729AE08365F9}"/>
              </a:ext>
            </a:extLst>
          </p:cNvPr>
          <p:cNvSpPr/>
          <p:nvPr/>
        </p:nvSpPr>
        <p:spPr>
          <a:xfrm>
            <a:off x="9178682" y="1595749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D8ED8D-FBA1-45A4-8E41-DA38315098AB}"/>
              </a:ext>
            </a:extLst>
          </p:cNvPr>
          <p:cNvSpPr/>
          <p:nvPr/>
        </p:nvSpPr>
        <p:spPr>
          <a:xfrm>
            <a:off x="9178682" y="2249880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2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228FC8-B347-4328-960D-C127B790499B}"/>
              </a:ext>
            </a:extLst>
          </p:cNvPr>
          <p:cNvSpPr/>
          <p:nvPr/>
        </p:nvSpPr>
        <p:spPr>
          <a:xfrm>
            <a:off x="9178682" y="2866472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3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339DED-78AB-4409-AFE0-03D5603B0C07}"/>
              </a:ext>
            </a:extLst>
          </p:cNvPr>
          <p:cNvSpPr/>
          <p:nvPr/>
        </p:nvSpPr>
        <p:spPr>
          <a:xfrm>
            <a:off x="9178682" y="3483064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4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FBE153-FB13-4737-957C-8C3187E4CCDB}"/>
              </a:ext>
            </a:extLst>
          </p:cNvPr>
          <p:cNvSpPr txBox="1"/>
          <p:nvPr/>
        </p:nvSpPr>
        <p:spPr>
          <a:xfrm>
            <a:off x="9197008" y="1080904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304FF5-7E92-4553-B3EF-37B52EBA6C48}"/>
              </a:ext>
            </a:extLst>
          </p:cNvPr>
          <p:cNvSpPr txBox="1"/>
          <p:nvPr/>
        </p:nvSpPr>
        <p:spPr>
          <a:xfrm>
            <a:off x="9104243" y="5486400"/>
            <a:ext cx="160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Файл на диске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A27CEF-4C6A-4A52-A772-B2DFE746D479}"/>
              </a:ext>
            </a:extLst>
          </p:cNvPr>
          <p:cNvSpPr/>
          <p:nvPr/>
        </p:nvSpPr>
        <p:spPr>
          <a:xfrm>
            <a:off x="9178682" y="1608657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56C1D2-A175-449D-A42C-A8937780C67A}"/>
              </a:ext>
            </a:extLst>
          </p:cNvPr>
          <p:cNvSpPr txBox="1"/>
          <p:nvPr/>
        </p:nvSpPr>
        <p:spPr>
          <a:xfrm>
            <a:off x="283624" y="1371599"/>
            <a:ext cx="52027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 считывании новой страницы на диске изначально осуществляется аллоцирование места в таблице страниц, затем считывание в буферный пул.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E11018-053E-418D-807B-6E80B15B6F1E}"/>
              </a:ext>
            </a:extLst>
          </p:cNvPr>
          <p:cNvSpPr/>
          <p:nvPr/>
        </p:nvSpPr>
        <p:spPr>
          <a:xfrm>
            <a:off x="9178682" y="2270922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E677F1-6CEA-40ED-BFB4-FBFFC8227F37}"/>
              </a:ext>
            </a:extLst>
          </p:cNvPr>
          <p:cNvSpPr txBox="1"/>
          <p:nvPr/>
        </p:nvSpPr>
        <p:spPr>
          <a:xfrm>
            <a:off x="6424626" y="1080904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Таблица страниц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A5A14A-3931-43A1-A27A-DCFCE2646D7B}"/>
              </a:ext>
            </a:extLst>
          </p:cNvPr>
          <p:cNvSpPr/>
          <p:nvPr/>
        </p:nvSpPr>
        <p:spPr>
          <a:xfrm>
            <a:off x="6524158" y="1591951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5D26897-3C43-4788-B832-3CF15290731E}"/>
              </a:ext>
            </a:extLst>
          </p:cNvPr>
          <p:cNvSpPr/>
          <p:nvPr/>
        </p:nvSpPr>
        <p:spPr>
          <a:xfrm>
            <a:off x="6524158" y="2862674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37D92E-D912-499F-A846-74861A87E04C}"/>
              </a:ext>
            </a:extLst>
          </p:cNvPr>
          <p:cNvSpPr/>
          <p:nvPr/>
        </p:nvSpPr>
        <p:spPr>
          <a:xfrm>
            <a:off x="6524158" y="3479266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46F981A-9649-48A6-B5E2-F71547A2CD11}"/>
              </a:ext>
            </a:extLst>
          </p:cNvPr>
          <p:cNvSpPr/>
          <p:nvPr/>
        </p:nvSpPr>
        <p:spPr>
          <a:xfrm>
            <a:off x="6524158" y="1587177"/>
            <a:ext cx="1616766" cy="6493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highlight>
                  <a:srgbClr val="FF0000"/>
                </a:highlight>
              </a:rPr>
              <a:t>Страница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1D8013F-F6B9-469A-B73F-7926B6E682F2}"/>
              </a:ext>
            </a:extLst>
          </p:cNvPr>
          <p:cNvSpPr/>
          <p:nvPr/>
        </p:nvSpPr>
        <p:spPr>
          <a:xfrm>
            <a:off x="6524158" y="2230562"/>
            <a:ext cx="1616766" cy="6493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highlight>
                  <a:srgbClr val="FF0000"/>
                </a:highlight>
              </a:rPr>
              <a:t>Страница 3</a:t>
            </a:r>
            <a:endParaRPr lang="en-US" dirty="0">
              <a:highlight>
                <a:srgbClr val="FF0000"/>
              </a:highlight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D1550E8-DAB9-4996-A047-E2C64BD075D7}"/>
              </a:ext>
            </a:extLst>
          </p:cNvPr>
          <p:cNvCxnSpPr>
            <a:cxnSpLocks/>
            <a:stCxn id="25" idx="3"/>
            <a:endCxn id="18" idx="1"/>
          </p:cNvCxnSpPr>
          <p:nvPr/>
        </p:nvCxnSpPr>
        <p:spPr>
          <a:xfrm>
            <a:off x="8140924" y="1911856"/>
            <a:ext cx="1037758" cy="2148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3D04962-0F2C-4B38-B4BA-B8F9D100D771}"/>
              </a:ext>
            </a:extLst>
          </p:cNvPr>
          <p:cNvCxnSpPr>
            <a:cxnSpLocks/>
            <a:stCxn id="27" idx="3"/>
            <a:endCxn id="20" idx="1"/>
          </p:cNvCxnSpPr>
          <p:nvPr/>
        </p:nvCxnSpPr>
        <p:spPr>
          <a:xfrm>
            <a:off x="8140924" y="2555241"/>
            <a:ext cx="1037758" cy="4036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Checkmark">
            <a:extLst>
              <a:ext uri="{FF2B5EF4-FFF2-40B4-BE49-F238E27FC236}">
                <a16:creationId xmlns:a16="http://schemas.microsoft.com/office/drawing/2014/main" id="{0EFA7D25-8A9B-4315-8FD4-326B6AB35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67290" y="2313885"/>
            <a:ext cx="518526" cy="518526"/>
          </a:xfrm>
          <a:prstGeom prst="rect">
            <a:avLst/>
          </a:prstGeom>
        </p:spPr>
      </p:pic>
      <p:pic>
        <p:nvPicPr>
          <p:cNvPr id="19" name="Graphic 18" descr="Unlock">
            <a:extLst>
              <a:ext uri="{FF2B5EF4-FFF2-40B4-BE49-F238E27FC236}">
                <a16:creationId xmlns:a16="http://schemas.microsoft.com/office/drawing/2014/main" id="{04597410-3B12-43C5-BB48-498BC8E46B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22133" y="3332196"/>
            <a:ext cx="645886" cy="64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450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23788-2790-4571-A379-4B1185C36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090" y="74115"/>
            <a:ext cx="10515600" cy="1325563"/>
          </a:xfrm>
        </p:spPr>
        <p:txBody>
          <a:bodyPr/>
          <a:lstStyle/>
          <a:p>
            <a:r>
              <a:rPr lang="ru-RU" dirty="0"/>
              <a:t>Таблица страниц (</a:t>
            </a:r>
            <a:r>
              <a:rPr lang="en-US" dirty="0"/>
              <a:t>Page table)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534E80-3EA4-4913-B2CE-617C44B1B289}"/>
              </a:ext>
            </a:extLst>
          </p:cNvPr>
          <p:cNvSpPr/>
          <p:nvPr/>
        </p:nvSpPr>
        <p:spPr>
          <a:xfrm>
            <a:off x="490330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1F87181-D93B-4B19-ACF4-AA495EC6261B}"/>
              </a:ext>
            </a:extLst>
          </p:cNvPr>
          <p:cNvSpPr/>
          <p:nvPr/>
        </p:nvSpPr>
        <p:spPr>
          <a:xfrm>
            <a:off x="2604056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9C7521-88EB-44E8-AD4B-475754A33724}"/>
              </a:ext>
            </a:extLst>
          </p:cNvPr>
          <p:cNvSpPr/>
          <p:nvPr/>
        </p:nvSpPr>
        <p:spPr>
          <a:xfrm>
            <a:off x="6831494" y="546652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4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10029E2-0566-410E-8A23-D87D497D11C7}"/>
              </a:ext>
            </a:extLst>
          </p:cNvPr>
          <p:cNvSpPr/>
          <p:nvPr/>
        </p:nvSpPr>
        <p:spPr>
          <a:xfrm>
            <a:off x="4552124" y="5486400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1B3EA3-F712-43A6-8667-512A9560448A}"/>
              </a:ext>
            </a:extLst>
          </p:cNvPr>
          <p:cNvCxnSpPr/>
          <p:nvPr/>
        </p:nvCxnSpPr>
        <p:spPr>
          <a:xfrm>
            <a:off x="490330" y="4996070"/>
            <a:ext cx="94753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D67CF-B6ED-496F-92EC-729AE08365F9}"/>
              </a:ext>
            </a:extLst>
          </p:cNvPr>
          <p:cNvSpPr/>
          <p:nvPr/>
        </p:nvSpPr>
        <p:spPr>
          <a:xfrm>
            <a:off x="9178682" y="1595749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D8ED8D-FBA1-45A4-8E41-DA38315098AB}"/>
              </a:ext>
            </a:extLst>
          </p:cNvPr>
          <p:cNvSpPr/>
          <p:nvPr/>
        </p:nvSpPr>
        <p:spPr>
          <a:xfrm>
            <a:off x="9178682" y="2249880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2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228FC8-B347-4328-960D-C127B790499B}"/>
              </a:ext>
            </a:extLst>
          </p:cNvPr>
          <p:cNvSpPr/>
          <p:nvPr/>
        </p:nvSpPr>
        <p:spPr>
          <a:xfrm>
            <a:off x="9178682" y="2866472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3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E339DED-78AB-4409-AFE0-03D5603B0C07}"/>
              </a:ext>
            </a:extLst>
          </p:cNvPr>
          <p:cNvSpPr/>
          <p:nvPr/>
        </p:nvSpPr>
        <p:spPr>
          <a:xfrm>
            <a:off x="9178682" y="3483064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4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FBE153-FB13-4737-957C-8C3187E4CCDB}"/>
              </a:ext>
            </a:extLst>
          </p:cNvPr>
          <p:cNvSpPr txBox="1"/>
          <p:nvPr/>
        </p:nvSpPr>
        <p:spPr>
          <a:xfrm>
            <a:off x="9197008" y="1080904"/>
            <a:ext cx="158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Буферный пул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4304FF5-7E92-4553-B3EF-37B52EBA6C48}"/>
              </a:ext>
            </a:extLst>
          </p:cNvPr>
          <p:cNvSpPr txBox="1"/>
          <p:nvPr/>
        </p:nvSpPr>
        <p:spPr>
          <a:xfrm>
            <a:off x="9104243" y="5486400"/>
            <a:ext cx="1608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Файл на диске</a:t>
            </a:r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A27CEF-4C6A-4A52-A772-B2DFE746D479}"/>
              </a:ext>
            </a:extLst>
          </p:cNvPr>
          <p:cNvSpPr/>
          <p:nvPr/>
        </p:nvSpPr>
        <p:spPr>
          <a:xfrm>
            <a:off x="9178682" y="1608657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56C1D2-A175-449D-A42C-A8937780C67A}"/>
              </a:ext>
            </a:extLst>
          </p:cNvPr>
          <p:cNvSpPr txBox="1"/>
          <p:nvPr/>
        </p:nvSpPr>
        <p:spPr>
          <a:xfrm>
            <a:off x="283624" y="1371599"/>
            <a:ext cx="52027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 считывании новой страницы на диске изначально осуществляется аллоцирование места в таблице страниц, затем считывание в буферный пул.</a:t>
            </a: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1E11018-053E-418D-807B-6E80B15B6F1E}"/>
              </a:ext>
            </a:extLst>
          </p:cNvPr>
          <p:cNvSpPr/>
          <p:nvPr/>
        </p:nvSpPr>
        <p:spPr>
          <a:xfrm>
            <a:off x="9178682" y="2270922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3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E677F1-6CEA-40ED-BFB4-FBFFC8227F37}"/>
              </a:ext>
            </a:extLst>
          </p:cNvPr>
          <p:cNvSpPr txBox="1"/>
          <p:nvPr/>
        </p:nvSpPr>
        <p:spPr>
          <a:xfrm>
            <a:off x="6424626" y="1080904"/>
            <a:ext cx="1834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Таблица страниц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6A5A14A-3931-43A1-A27A-DCFCE2646D7B}"/>
              </a:ext>
            </a:extLst>
          </p:cNvPr>
          <p:cNvSpPr/>
          <p:nvPr/>
        </p:nvSpPr>
        <p:spPr>
          <a:xfrm>
            <a:off x="6524158" y="1591951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bg1"/>
                </a:solidFill>
                <a:highlight>
                  <a:srgbClr val="FF0000"/>
                </a:highlight>
              </a:rPr>
              <a:t>фрейм</a:t>
            </a:r>
            <a:r>
              <a:rPr lang="ru-RU" dirty="0">
                <a:highlight>
                  <a:srgbClr val="FF0000"/>
                </a:highlight>
              </a:rPr>
              <a:t>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5D26897-3C43-4788-B832-3CF15290731E}"/>
              </a:ext>
            </a:extLst>
          </p:cNvPr>
          <p:cNvSpPr/>
          <p:nvPr/>
        </p:nvSpPr>
        <p:spPr>
          <a:xfrm>
            <a:off x="6524158" y="2862674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37D92E-D912-499F-A846-74861A87E04C}"/>
              </a:ext>
            </a:extLst>
          </p:cNvPr>
          <p:cNvSpPr/>
          <p:nvPr/>
        </p:nvSpPr>
        <p:spPr>
          <a:xfrm>
            <a:off x="6524158" y="3479266"/>
            <a:ext cx="1616766" cy="64935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46F981A-9649-48A6-B5E2-F71547A2CD11}"/>
              </a:ext>
            </a:extLst>
          </p:cNvPr>
          <p:cNvSpPr/>
          <p:nvPr/>
        </p:nvSpPr>
        <p:spPr>
          <a:xfrm>
            <a:off x="6524158" y="1587177"/>
            <a:ext cx="1616766" cy="6493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highlight>
                  <a:srgbClr val="FF0000"/>
                </a:highlight>
              </a:rPr>
              <a:t>Страница 1</a:t>
            </a:r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1D8013F-F6B9-469A-B73F-7926B6E682F2}"/>
              </a:ext>
            </a:extLst>
          </p:cNvPr>
          <p:cNvSpPr/>
          <p:nvPr/>
        </p:nvSpPr>
        <p:spPr>
          <a:xfrm>
            <a:off x="6524158" y="2230562"/>
            <a:ext cx="1616766" cy="649357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highlight>
                  <a:srgbClr val="FF0000"/>
                </a:highlight>
              </a:rPr>
              <a:t>Страница 3</a:t>
            </a:r>
            <a:endParaRPr lang="en-US" dirty="0">
              <a:highlight>
                <a:srgbClr val="FF0000"/>
              </a:highlight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D1550E8-DAB9-4996-A047-E2C64BD075D7}"/>
              </a:ext>
            </a:extLst>
          </p:cNvPr>
          <p:cNvCxnSpPr>
            <a:cxnSpLocks/>
            <a:stCxn id="25" idx="3"/>
            <a:endCxn id="18" idx="1"/>
          </p:cNvCxnSpPr>
          <p:nvPr/>
        </p:nvCxnSpPr>
        <p:spPr>
          <a:xfrm>
            <a:off x="8140924" y="1911856"/>
            <a:ext cx="1037758" cy="2148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3D04962-0F2C-4B38-B4BA-B8F9D100D771}"/>
              </a:ext>
            </a:extLst>
          </p:cNvPr>
          <p:cNvCxnSpPr>
            <a:cxnSpLocks/>
            <a:stCxn id="27" idx="3"/>
            <a:endCxn id="20" idx="1"/>
          </p:cNvCxnSpPr>
          <p:nvPr/>
        </p:nvCxnSpPr>
        <p:spPr>
          <a:xfrm>
            <a:off x="8140924" y="2555241"/>
            <a:ext cx="1037758" cy="40360"/>
          </a:xfrm>
          <a:prstGeom prst="straightConnector1">
            <a:avLst/>
          </a:prstGeom>
          <a:ln w="38100">
            <a:solidFill>
              <a:srgbClr val="FF0000"/>
            </a:solidFill>
            <a:headEnd type="oval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Checkmark">
            <a:extLst>
              <a:ext uri="{FF2B5EF4-FFF2-40B4-BE49-F238E27FC236}">
                <a16:creationId xmlns:a16="http://schemas.microsoft.com/office/drawing/2014/main" id="{0EFA7D25-8A9B-4315-8FD4-326B6AB353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67290" y="2313885"/>
            <a:ext cx="518526" cy="518526"/>
          </a:xfrm>
          <a:prstGeom prst="rect">
            <a:avLst/>
          </a:prstGeom>
        </p:spPr>
      </p:pic>
      <p:pic>
        <p:nvPicPr>
          <p:cNvPr id="19" name="Graphic 18" descr="Unlock">
            <a:extLst>
              <a:ext uri="{FF2B5EF4-FFF2-40B4-BE49-F238E27FC236}">
                <a16:creationId xmlns:a16="http://schemas.microsoft.com/office/drawing/2014/main" id="{04597410-3B12-43C5-BB48-498BC8E46B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22133" y="3332196"/>
            <a:ext cx="645886" cy="645886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305E7427-646F-426F-A960-297C6A974110}"/>
              </a:ext>
            </a:extLst>
          </p:cNvPr>
          <p:cNvSpPr/>
          <p:nvPr/>
        </p:nvSpPr>
        <p:spPr>
          <a:xfrm>
            <a:off x="9178682" y="2840656"/>
            <a:ext cx="1616766" cy="64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Страница 2</a:t>
            </a:r>
            <a:endParaRPr lang="en-US" dirty="0"/>
          </a:p>
        </p:txBody>
      </p:sp>
      <p:cxnSp>
        <p:nvCxnSpPr>
          <p:cNvPr id="22" name="Connector: Curved 21">
            <a:extLst>
              <a:ext uri="{FF2B5EF4-FFF2-40B4-BE49-F238E27FC236}">
                <a16:creationId xmlns:a16="http://schemas.microsoft.com/office/drawing/2014/main" id="{E7901AC3-4290-48D2-A6C9-D5CE6AA8B784}"/>
              </a:ext>
            </a:extLst>
          </p:cNvPr>
          <p:cNvCxnSpPr>
            <a:stCxn id="5" idx="0"/>
            <a:endCxn id="29" idx="1"/>
          </p:cNvCxnSpPr>
          <p:nvPr/>
        </p:nvCxnSpPr>
        <p:spPr>
          <a:xfrm rot="5400000" flipH="1" flipV="1">
            <a:off x="5135028" y="1442747"/>
            <a:ext cx="2321065" cy="5766243"/>
          </a:xfrm>
          <a:prstGeom prst="curvedConnector2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823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3039</TotalTime>
  <Words>2124</Words>
  <Application>Microsoft Macintosh PowerPoint</Application>
  <PresentationFormat>Widescreen</PresentationFormat>
  <Paragraphs>524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Calibri</vt:lpstr>
      <vt:lpstr>Calibri Light</vt:lpstr>
      <vt:lpstr>Source Sans Pro</vt:lpstr>
      <vt:lpstr>Office Theme</vt:lpstr>
      <vt:lpstr>Буферный пул</vt:lpstr>
      <vt:lpstr>Буферный пул</vt:lpstr>
      <vt:lpstr>Буферный пул</vt:lpstr>
      <vt:lpstr>Буферный пул</vt:lpstr>
      <vt:lpstr>Буферный пул</vt:lpstr>
      <vt:lpstr>Таблица страниц (Page table)</vt:lpstr>
      <vt:lpstr>Таблица страниц (Page table)</vt:lpstr>
      <vt:lpstr>Таблица страниц (Page table)</vt:lpstr>
      <vt:lpstr>Таблица страниц (Page table)</vt:lpstr>
      <vt:lpstr>Таблица страниц (Page table)</vt:lpstr>
      <vt:lpstr>Блокировки и защелки</vt:lpstr>
      <vt:lpstr>Блокировки и защелки</vt:lpstr>
      <vt:lpstr>Таблица страниц и Директория страниц </vt:lpstr>
      <vt:lpstr>Политика выделения памяти</vt:lpstr>
      <vt:lpstr>Оптимизация работы буферного пула</vt:lpstr>
      <vt:lpstr>Несколько буферных пулов </vt:lpstr>
      <vt:lpstr>Предзабор</vt:lpstr>
      <vt:lpstr>Предзабор</vt:lpstr>
      <vt:lpstr>Предзабор</vt:lpstr>
      <vt:lpstr>Предзабор</vt:lpstr>
      <vt:lpstr>Предзабор</vt:lpstr>
      <vt:lpstr>Предзабор</vt:lpstr>
      <vt:lpstr>Предзабор</vt:lpstr>
      <vt:lpstr>Предзабор</vt:lpstr>
      <vt:lpstr>Предзабор</vt:lpstr>
      <vt:lpstr>Предзабор</vt:lpstr>
      <vt:lpstr>Совместный обход </vt:lpstr>
      <vt:lpstr>Совместный обход </vt:lpstr>
      <vt:lpstr>Совместный обход</vt:lpstr>
      <vt:lpstr>Совместный обход</vt:lpstr>
      <vt:lpstr>Совместный обход</vt:lpstr>
      <vt:lpstr>Совместный обход</vt:lpstr>
      <vt:lpstr>Совместный обход</vt:lpstr>
      <vt:lpstr>Совместный обход</vt:lpstr>
      <vt:lpstr>Совместный обход</vt:lpstr>
      <vt:lpstr>Обработка запросов без использования буферного пула</vt:lpstr>
      <vt:lpstr>Политика замены буфера</vt:lpstr>
      <vt:lpstr>FIFO </vt:lpstr>
      <vt:lpstr>FIFO </vt:lpstr>
      <vt:lpstr>LRU</vt:lpstr>
      <vt:lpstr>LRU</vt:lpstr>
      <vt:lpstr>LRU</vt:lpstr>
      <vt:lpstr>CLOCK</vt:lpstr>
      <vt:lpstr>CLOCK</vt:lpstr>
      <vt:lpstr>CLOCK</vt:lpstr>
      <vt:lpstr>CLOCK</vt:lpstr>
      <vt:lpstr>LFU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Буферный пул</dc:title>
  <dc:creator>nikita bakanchev</dc:creator>
  <cp:lastModifiedBy>nikita bakanchev</cp:lastModifiedBy>
  <cp:revision>4</cp:revision>
  <dcterms:created xsi:type="dcterms:W3CDTF">2020-03-07T05:14:40Z</dcterms:created>
  <dcterms:modified xsi:type="dcterms:W3CDTF">2020-03-21T05:37:23Z</dcterms:modified>
</cp:coreProperties>
</file>

<file path=docProps/thumbnail.jpeg>
</file>